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268" r:id="rId2"/>
    <p:sldId id="265" r:id="rId3"/>
    <p:sldId id="264" r:id="rId4"/>
    <p:sldId id="263" r:id="rId5"/>
    <p:sldId id="266" r:id="rId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4D793-862C-46BC-9BF7-C464075F3CE2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1D84F-F355-472D-BFA7-23D67D7C3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979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B70CB-32D0-49A7-B8FB-35C54014705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D2512-73FE-47F3-8B6D-517E80E10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991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Judith, </a:t>
            </a:r>
            <a:r>
              <a:rPr lang="en-GB" dirty="0" err="1" smtClean="0"/>
              <a:t>Trumaine</a:t>
            </a:r>
            <a:r>
              <a:rPr lang="en-GB" dirty="0" smtClean="0"/>
              <a:t>, Poppy.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411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Nighline</a:t>
            </a:r>
            <a:r>
              <a:rPr lang="en-GB" dirty="0" smtClean="0"/>
              <a:t> pictures</a:t>
            </a:r>
          </a:p>
          <a:p>
            <a:r>
              <a:rPr lang="en-GB" dirty="0" smtClean="0"/>
              <a:t>Bella, </a:t>
            </a:r>
            <a:r>
              <a:rPr lang="en-GB" dirty="0" err="1" smtClean="0"/>
              <a:t>Derrcik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46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Night time-</a:t>
            </a:r>
            <a:r>
              <a:rPr lang="en-GB" baseline="0" dirty="0" smtClean="0"/>
              <a:t> funny comment. Faith, Molly, Brandon, Precious.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744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Prayer</a:t>
            </a:r>
            <a:r>
              <a:rPr lang="en-GB" baseline="0" dirty="0" smtClean="0"/>
              <a:t>, meditation times- </a:t>
            </a:r>
            <a:r>
              <a:rPr lang="en-GB" baseline="0" dirty="0" err="1" smtClean="0"/>
              <a:t>chn</a:t>
            </a:r>
            <a:r>
              <a:rPr lang="en-GB" baseline="0" dirty="0" smtClean="0"/>
              <a:t> speak, discipleship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435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Judith, </a:t>
            </a:r>
            <a:r>
              <a:rPr lang="en-GB" dirty="0" err="1" smtClean="0"/>
              <a:t>Trumaine</a:t>
            </a:r>
            <a:r>
              <a:rPr lang="en-GB" dirty="0" smtClean="0"/>
              <a:t>, Poppy, Gabi</a:t>
            </a:r>
            <a:r>
              <a:rPr lang="en-GB" baseline="0" dirty="0" smtClean="0"/>
              <a:t>, Kanye.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29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Meanwhile, some of us were checking out what Year 6 is like.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598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071"/>
            <a:ext cx="2829761" cy="37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5" descr="https://outlook.office.com/owa/service.svc/s/GetFileAttachment?id=AAMkADE1ZTlkZWFlLWRmZWItNDExNi1iNDhmLTg2M2NmZTMzZmZmYQBGAAAAAAAFFvzcRMh4RpIRHdmFV%2BFuBwC%2BBNGPWGxlTLyeyVcXPckXAAAAAAEMAAC%2BBNGPWGxlTLyeyVcXPckXAACJiPJjAAABEgAQAKHQSI1b1lJApkuvR61y6Sc%3D&amp;isImagePreview=True&amp;X-OWA-CANARY=eQr7Eg35wUmm-OpJwxXrTADwf737MtMY4pa7dottOHG1rZD1bfAWTBQDCDDm3hEXu8sSjfeI5wo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14" y="3310289"/>
            <a:ext cx="2610036" cy="348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71893"/>
            <a:ext cx="2934072" cy="391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2993"/>
            <a:ext cx="2847368" cy="379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7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for bed…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531393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199" y="1268761"/>
            <a:ext cx="3078342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48880"/>
            <a:ext cx="3204102" cy="4272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78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808" y="25579"/>
            <a:ext cx="4776192" cy="358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3696072" cy="2772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3" y="2849892"/>
            <a:ext cx="3006080" cy="4008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16016" y="4592335"/>
            <a:ext cx="3756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Prayer and meditation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2173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Bidding prayers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Discipleship &amp; the Year of Mercy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42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1508</TotalTime>
  <Words>78</Words>
  <Application>Microsoft Office PowerPoint</Application>
  <PresentationFormat>On-screen Show (4:3)</PresentationFormat>
  <Paragraphs>17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Apex</vt:lpstr>
      <vt:lpstr>Year 6</vt:lpstr>
      <vt:lpstr>PowerPoint Presentation</vt:lpstr>
      <vt:lpstr>Time for bed…</vt:lpstr>
      <vt:lpstr>PowerPoint Presentation</vt:lpstr>
      <vt:lpstr>Bidding prayers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Alton castle</dc:title>
  <dc:creator>S. McDevitt</dc:creator>
  <cp:lastModifiedBy>L. Watts</cp:lastModifiedBy>
  <cp:revision>29</cp:revision>
  <cp:lastPrinted>2016-02-12T08:11:16Z</cp:lastPrinted>
  <dcterms:created xsi:type="dcterms:W3CDTF">2016-02-10T13:56:27Z</dcterms:created>
  <dcterms:modified xsi:type="dcterms:W3CDTF">2016-03-15T09:14:47Z</dcterms:modified>
</cp:coreProperties>
</file>