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441" autoAdjust="0"/>
    <p:restoredTop sz="92265" autoAdjust="0"/>
  </p:normalViewPr>
  <p:slideViewPr>
    <p:cSldViewPr snapToGrid="0">
      <p:cViewPr>
        <p:scale>
          <a:sx n="140" d="100"/>
          <a:sy n="140" d="100"/>
        </p:scale>
        <p:origin x="-2640" y="9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Roberts" userId="42cb7eb4-ce33-4247-bdee-72893a6d17b1" providerId="ADAL" clId="{2BA998A7-89B0-4100-9AEB-0140A4A45668}"/>
    <pc:docChg chg="undo custSel modSld">
      <pc:chgData name="Claire Roberts" userId="42cb7eb4-ce33-4247-bdee-72893a6d17b1" providerId="ADAL" clId="{2BA998A7-89B0-4100-9AEB-0140A4A45668}" dt="2021-09-14T14:48:39.918" v="2112" actId="20577"/>
      <pc:docMkLst>
        <pc:docMk/>
      </pc:docMkLst>
      <pc:sldChg chg="addSp delSp modSp">
        <pc:chgData name="Claire Roberts" userId="42cb7eb4-ce33-4247-bdee-72893a6d17b1" providerId="ADAL" clId="{2BA998A7-89B0-4100-9AEB-0140A4A45668}" dt="2021-09-14T14:48:39.918" v="2112" actId="20577"/>
        <pc:sldMkLst>
          <pc:docMk/>
          <pc:sldMk cId="406597212" sldId="256"/>
        </pc:sldMkLst>
        <pc:spChg chg="add del mod">
          <ac:chgData name="Claire Roberts" userId="42cb7eb4-ce33-4247-bdee-72893a6d17b1" providerId="ADAL" clId="{2BA998A7-89B0-4100-9AEB-0140A4A45668}" dt="2021-08-12T16:04:16.719" v="1428" actId="478"/>
          <ac:spMkLst>
            <pc:docMk/>
            <pc:sldMk cId="406597212" sldId="256"/>
            <ac:spMk id="16" creationId="{070BE3BE-D1AC-4322-8FFB-FD8A5C3A480B}"/>
          </ac:spMkLst>
        </pc:spChg>
        <pc:spChg chg="add del mod">
          <ac:chgData name="Claire Roberts" userId="42cb7eb4-ce33-4247-bdee-72893a6d17b1" providerId="ADAL" clId="{2BA998A7-89B0-4100-9AEB-0140A4A45668}" dt="2021-08-12T16:05:10.627" v="1432" actId="478"/>
          <ac:spMkLst>
            <pc:docMk/>
            <pc:sldMk cId="406597212" sldId="256"/>
            <ac:spMk id="19" creationId="{B667C2CB-6A14-44DC-A41F-C7D06D3E71D4}"/>
          </ac:spMkLst>
        </pc:spChg>
        <pc:spChg chg="add del mod">
          <ac:chgData name="Claire Roberts" userId="42cb7eb4-ce33-4247-bdee-72893a6d17b1" providerId="ADAL" clId="{2BA998A7-89B0-4100-9AEB-0140A4A45668}" dt="2021-08-12T16:11:56.594" v="1455" actId="478"/>
          <ac:spMkLst>
            <pc:docMk/>
            <pc:sldMk cId="406597212" sldId="256"/>
            <ac:spMk id="28" creationId="{C8C6A5BB-44F8-4E14-B93C-5C38D48CEE48}"/>
          </ac:spMkLst>
        </pc:spChg>
        <pc:spChg chg="add del mod">
          <ac:chgData name="Claire Roberts" userId="42cb7eb4-ce33-4247-bdee-72893a6d17b1" providerId="ADAL" clId="{2BA998A7-89B0-4100-9AEB-0140A4A45668}" dt="2021-08-12T16:13:21.279" v="1468" actId="478"/>
          <ac:spMkLst>
            <pc:docMk/>
            <pc:sldMk cId="406597212" sldId="256"/>
            <ac:spMk id="31" creationId="{B19A1B8E-323E-4341-97D2-B3C270C97FD5}"/>
          </ac:spMkLst>
        </pc:spChg>
        <pc:graphicFrameChg chg="mod modGraphic">
          <ac:chgData name="Claire Roberts" userId="42cb7eb4-ce33-4247-bdee-72893a6d17b1" providerId="ADAL" clId="{2BA998A7-89B0-4100-9AEB-0140A4A45668}" dt="2021-09-14T14:48:39.918" v="2112" actId="20577"/>
          <ac:graphicFrameMkLst>
            <pc:docMk/>
            <pc:sldMk cId="406597212" sldId="256"/>
            <ac:graphicFrameMk id="6" creationId="{97280991-FBBD-47C5-90D0-FA55013EC19F}"/>
          </ac:graphicFrameMkLst>
        </pc:graphicFrameChg>
        <pc:picChg chg="del mod">
          <ac:chgData name="Claire Roberts" userId="42cb7eb4-ce33-4247-bdee-72893a6d17b1" providerId="ADAL" clId="{2BA998A7-89B0-4100-9AEB-0140A4A45668}" dt="2021-08-12T16:03:16.584" v="1423" actId="478"/>
          <ac:picMkLst>
            <pc:docMk/>
            <pc:sldMk cId="406597212" sldId="256"/>
            <ac:picMk id="7" creationId="{DAE2BDC7-B563-4D97-8592-1AFABCA846E1}"/>
          </ac:picMkLst>
        </pc:picChg>
        <pc:picChg chg="del mod">
          <ac:chgData name="Claire Roberts" userId="42cb7eb4-ce33-4247-bdee-72893a6d17b1" providerId="ADAL" clId="{2BA998A7-89B0-4100-9AEB-0140A4A45668}" dt="2021-08-12T16:11:01.241" v="1450" actId="478"/>
          <ac:picMkLst>
            <pc:docMk/>
            <pc:sldMk cId="406597212" sldId="256"/>
            <ac:picMk id="8" creationId="{FE443212-18AE-430B-A25B-9E21EF481F95}"/>
          </ac:picMkLst>
        </pc:picChg>
        <pc:picChg chg="del">
          <ac:chgData name="Claire Roberts" userId="42cb7eb4-ce33-4247-bdee-72893a6d17b1" providerId="ADAL" clId="{2BA998A7-89B0-4100-9AEB-0140A4A45668}" dt="2021-08-12T14:35:12.542" v="854" actId="478"/>
          <ac:picMkLst>
            <pc:docMk/>
            <pc:sldMk cId="406597212" sldId="256"/>
            <ac:picMk id="9" creationId="{F641543F-8CC2-4190-9E1D-0E3DF716E2FC}"/>
          </ac:picMkLst>
        </pc:picChg>
        <pc:picChg chg="del">
          <ac:chgData name="Claire Roberts" userId="42cb7eb4-ce33-4247-bdee-72893a6d17b1" providerId="ADAL" clId="{2BA998A7-89B0-4100-9AEB-0140A4A45668}" dt="2021-08-12T14:35:10.118" v="853" actId="478"/>
          <ac:picMkLst>
            <pc:docMk/>
            <pc:sldMk cId="406597212" sldId="256"/>
            <ac:picMk id="10" creationId="{A57CC552-E5B5-4143-9AA5-A66C3E496B28}"/>
          </ac:picMkLst>
        </pc:picChg>
        <pc:picChg chg="del mod">
          <ac:chgData name="Claire Roberts" userId="42cb7eb4-ce33-4247-bdee-72893a6d17b1" providerId="ADAL" clId="{2BA998A7-89B0-4100-9AEB-0140A4A45668}" dt="2021-08-12T16:05:39.244" v="1439" actId="478"/>
          <ac:picMkLst>
            <pc:docMk/>
            <pc:sldMk cId="406597212" sldId="256"/>
            <ac:picMk id="11" creationId="{36359984-1F1D-40CC-AC93-620E066B91D4}"/>
          </ac:picMkLst>
        </pc:picChg>
        <pc:picChg chg="del">
          <ac:chgData name="Claire Roberts" userId="42cb7eb4-ce33-4247-bdee-72893a6d17b1" providerId="ADAL" clId="{2BA998A7-89B0-4100-9AEB-0140A4A45668}" dt="2021-08-12T14:35:03.478" v="851" actId="478"/>
          <ac:picMkLst>
            <pc:docMk/>
            <pc:sldMk cId="406597212" sldId="256"/>
            <ac:picMk id="12" creationId="{1FE365DA-349E-4534-B437-C4D8FC653AE7}"/>
          </ac:picMkLst>
        </pc:picChg>
        <pc:picChg chg="del">
          <ac:chgData name="Claire Roberts" userId="42cb7eb4-ce33-4247-bdee-72893a6d17b1" providerId="ADAL" clId="{2BA998A7-89B0-4100-9AEB-0140A4A45668}" dt="2021-08-12T14:35:05.613" v="852" actId="478"/>
          <ac:picMkLst>
            <pc:docMk/>
            <pc:sldMk cId="406597212" sldId="256"/>
            <ac:picMk id="13" creationId="{B5489B64-8331-4CFF-8956-F40B4D70508B}"/>
          </ac:picMkLst>
        </pc:picChg>
        <pc:picChg chg="add mod">
          <ac:chgData name="Claire Roberts" userId="42cb7eb4-ce33-4247-bdee-72893a6d17b1" providerId="ADAL" clId="{2BA998A7-89B0-4100-9AEB-0140A4A45668}" dt="2021-08-12T16:04:20.873" v="1429" actId="1076"/>
          <ac:picMkLst>
            <pc:docMk/>
            <pc:sldMk cId="406597212" sldId="256"/>
            <ac:picMk id="15" creationId="{5795AB64-8140-4FDB-B2CA-494DA93D36C0}"/>
          </ac:picMkLst>
        </pc:picChg>
        <pc:picChg chg="add mod">
          <ac:chgData name="Claire Roberts" userId="42cb7eb4-ce33-4247-bdee-72893a6d17b1" providerId="ADAL" clId="{2BA998A7-89B0-4100-9AEB-0140A4A45668}" dt="2021-08-12T16:05:37.398" v="1438" actId="14100"/>
          <ac:picMkLst>
            <pc:docMk/>
            <pc:sldMk cId="406597212" sldId="256"/>
            <ac:picMk id="18" creationId="{8D02D5A6-44D5-496D-A733-D64FFAA95DAD}"/>
          </ac:picMkLst>
        </pc:picChg>
        <pc:picChg chg="add del mod">
          <ac:chgData name="Claire Roberts" userId="42cb7eb4-ce33-4247-bdee-72893a6d17b1" providerId="ADAL" clId="{2BA998A7-89B0-4100-9AEB-0140A4A45668}" dt="2021-08-12T16:06:24.842" v="1441" actId="478"/>
          <ac:picMkLst>
            <pc:docMk/>
            <pc:sldMk cId="406597212" sldId="256"/>
            <ac:picMk id="21" creationId="{9C85F1C7-B37F-433D-A68A-3BE99E61688A}"/>
          </ac:picMkLst>
        </pc:picChg>
        <pc:picChg chg="add del mod">
          <ac:chgData name="Claire Roberts" userId="42cb7eb4-ce33-4247-bdee-72893a6d17b1" providerId="ADAL" clId="{2BA998A7-89B0-4100-9AEB-0140A4A45668}" dt="2021-08-12T16:10:16.626" v="1443" actId="478"/>
          <ac:picMkLst>
            <pc:docMk/>
            <pc:sldMk cId="406597212" sldId="256"/>
            <ac:picMk id="23" creationId="{69700C81-DF64-4743-B8A5-147A88DFAB3B}"/>
          </ac:picMkLst>
        </pc:picChg>
        <pc:picChg chg="add mod">
          <ac:chgData name="Claire Roberts" userId="42cb7eb4-ce33-4247-bdee-72893a6d17b1" providerId="ADAL" clId="{2BA998A7-89B0-4100-9AEB-0140A4A45668}" dt="2021-08-12T16:12:25.691" v="1462" actId="1076"/>
          <ac:picMkLst>
            <pc:docMk/>
            <pc:sldMk cId="406597212" sldId="256"/>
            <ac:picMk id="25" creationId="{D86EA65D-B4B4-46F0-8203-FAEB0FF7B400}"/>
          </ac:picMkLst>
        </pc:picChg>
        <pc:picChg chg="add mod">
          <ac:chgData name="Claire Roberts" userId="42cb7eb4-ce33-4247-bdee-72893a6d17b1" providerId="ADAL" clId="{2BA998A7-89B0-4100-9AEB-0140A4A45668}" dt="2021-08-12T16:12:16.345" v="1461" actId="14100"/>
          <ac:picMkLst>
            <pc:docMk/>
            <pc:sldMk cId="406597212" sldId="256"/>
            <ac:picMk id="27" creationId="{5984A0F5-DF39-4CE7-AF28-0E3063302B21}"/>
          </ac:picMkLst>
        </pc:picChg>
        <pc:picChg chg="add mod">
          <ac:chgData name="Claire Roberts" userId="42cb7eb4-ce33-4247-bdee-72893a6d17b1" providerId="ADAL" clId="{2BA998A7-89B0-4100-9AEB-0140A4A45668}" dt="2021-08-12T16:13:43.872" v="1477" actId="1076"/>
          <ac:picMkLst>
            <pc:docMk/>
            <pc:sldMk cId="406597212" sldId="256"/>
            <ac:picMk id="30" creationId="{1A83AAB4-C8D7-47C3-A639-2FE4138CA9D8}"/>
          </ac:picMkLst>
        </pc:picChg>
        <pc:picChg chg="add mod">
          <ac:chgData name="Claire Roberts" userId="42cb7eb4-ce33-4247-bdee-72893a6d17b1" providerId="ADAL" clId="{2BA998A7-89B0-4100-9AEB-0140A4A45668}" dt="2021-08-12T16:19:10.358" v="1487" actId="1076"/>
          <ac:picMkLst>
            <pc:docMk/>
            <pc:sldMk cId="406597212" sldId="256"/>
            <ac:picMk id="33" creationId="{BD6ED416-D067-44B1-87B4-509134D5287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AEB0F1-A143-48FD-829F-6855A1B7D981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BAD849-D444-4AFB-87EA-CE225C632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586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BAD849-D444-4AFB-87EA-CE225C6328A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474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D536954-4C98-4B88-B5F4-7EDDBA4F27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16787F6-65DE-4ACD-8274-9DEEDE2E03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396D96D-0278-49FF-8792-4BC65EBE3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677F-9784-4380-AA51-965832AA5CD6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2847A9B-AFFE-42EA-8D13-4D4DC65E3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A04423D-34DD-4E75-AD17-A01CFDC79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04841-8198-495D-ABAA-F3DE6EF921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524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7E5F75D-0218-47B2-AB63-9CA324878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18BB612-60B0-4D6C-BAFD-35BC169BCD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4938669-2574-4F0C-BE31-502333BA2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677F-9784-4380-AA51-965832AA5CD6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775E9DB-9DF5-48FA-A76E-5497979C8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C4E8320-B165-4A95-BA53-55D6EEB7C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04841-8198-495D-ABAA-F3DE6EF921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731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96381D4-7D3D-4311-A9AC-D588FBB30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48D9466-8D6B-416B-8BA8-9BBDA01933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34E824E-46F0-4DFA-A821-B39836825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677F-9784-4380-AA51-965832AA5CD6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84C8C52-D86F-4CE2-982E-B1C4D7674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2CA764A-EF37-4135-B6AF-198EDA12B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04841-8198-495D-ABAA-F3DE6EF921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021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9009D69-7182-4C9A-8494-2F8754AD3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F8041E4-06C4-4FF9-BEB4-FA772EA1F8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1F13262-8D73-4837-8D28-5EFF170435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D597826-96D1-4865-80E7-25F49C7F1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677F-9784-4380-AA51-965832AA5CD6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D13CB4E-3018-4983-8A67-1119DCA56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8526C0B-DDC7-4376-ABDD-8689327E5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04841-8198-495D-ABAA-F3DE6EF921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943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7A40E63-B7D3-466A-80F6-C04BD6F2B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D2E35C8-1F20-475A-B0BC-1F93DFA8B9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F2181EA-DF91-4B15-A3CC-25AE385612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34317957-1DE0-4397-907A-FA5E71D4A3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5606C445-0147-4ED2-A209-1B97D15956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8C87252B-399F-48B4-A4D7-714D7ABCB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677F-9784-4380-AA51-965832AA5CD6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B632E689-6715-4C68-B743-355FD83D1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89825218-E401-48AD-AB89-8EA0A79E5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04841-8198-495D-ABAA-F3DE6EF921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412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100E2C-09D4-44EE-8238-6C271593E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10825DB5-C48D-474F-BE08-FCBEA1E0C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677F-9784-4380-AA51-965832AA5CD6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831D58D-F2C2-401C-A992-CBE0CFA74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313DA35-3450-4A3E-95E5-1FB766097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04841-8198-495D-ABAA-F3DE6EF921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453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8CB0A327-2616-4B93-890A-F0CA3A8EA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677F-9784-4380-AA51-965832AA5CD6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232584A0-0CA8-461C-89D3-AAF726F1B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83658C0-2D73-4774-8FE4-F54F6D610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04841-8198-495D-ABAA-F3DE6EF921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548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208ABC-0E72-4AD5-928A-DCDB5BDCD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FD60FC0-A9BB-472C-9496-B250B415A1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7F73497-0D7F-467A-A966-06EDB74D42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645E870-F354-4EF9-984E-BAC7EC611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677F-9784-4380-AA51-965832AA5CD6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C123540-E27E-4BB3-B8EB-B9D8DBD2B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842C662-C928-454B-9BF7-1820E31DD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04841-8198-495D-ABAA-F3DE6EF921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267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886E15-35D9-4D02-8BAA-4899EF5F5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3FBA562-A4FC-4BC3-A1D6-E69D4F0607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AFFCBEC-3494-4677-9E8E-6A1344100E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70CBD80-E86F-488E-A2CE-2A54BD55F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677F-9784-4380-AA51-965832AA5CD6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AF92169-EFAB-4D3C-BD97-7CAF5BD21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528D949-7447-4C86-A23C-A1C9F36F3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04841-8198-495D-ABAA-F3DE6EF921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453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3342A97-8079-480D-B40D-1BC186F94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B761984-67D2-4503-9C8C-86A728300F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601A9CA-ABE2-47BC-9C01-185A0F642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677F-9784-4380-AA51-965832AA5CD6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2CB3C2B-94FA-4397-A785-A78360ADF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C9657AB-FA04-47F0-99BD-07B114066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04841-8198-495D-ABAA-F3DE6EF921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959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8D709425-4FA2-48CF-AD03-B1CDF2AB8E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A5A9B078-CF6C-4E8B-9EBF-EFFFE19159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923B604-B7FE-4B69-801F-D00B4BB3E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C677F-9784-4380-AA51-965832AA5CD6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B66D8A6-1F68-4CBB-B28D-E9A17BCD1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B086B91-3D55-4F80-890B-6A2407650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04841-8198-495D-ABAA-F3DE6EF921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026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24EDDDCE-DA00-4C57-A8EE-B7391F4FBE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0F2A1C2-2490-4E01-82EB-2869F66E0A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6752239-1C85-4FF0-B96E-225B43515B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3C677F-9784-4380-AA51-965832AA5CD6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14BEEF3-9E15-42C0-BB1B-FE570ED25F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92CD04D-2732-4AF6-82D7-D54835CB00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D04841-8198-495D-ABAA-F3DE6EF921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281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en/chick-baby-chicken-yellow-farm-45955/" TargetMode="External"/><Relationship Id="rId13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12" Type="http://schemas.openxmlformats.org/officeDocument/2006/relationships/hyperlink" Target="http://lggalera.blogspot.com/2014/03/the-city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pngimg.com/download/32694" TargetMode="External"/><Relationship Id="rId11" Type="http://schemas.openxmlformats.org/officeDocument/2006/relationships/image" Target="../media/image5.jpeg"/><Relationship Id="rId5" Type="http://schemas.openxmlformats.org/officeDocument/2006/relationships/image" Target="../media/image2.png"/><Relationship Id="rId10" Type="http://schemas.openxmlformats.org/officeDocument/2006/relationships/hyperlink" Target="http://teachingintheprimarygrades.blogspot.com/2013/09/hallway-procedures.html" TargetMode="External"/><Relationship Id="rId4" Type="http://schemas.openxmlformats.org/officeDocument/2006/relationships/hyperlink" Target="https://pngimg.com/download/37012" TargetMode="External"/><Relationship Id="rId9" Type="http://schemas.openxmlformats.org/officeDocument/2006/relationships/image" Target="../media/image4.png"/><Relationship Id="rId14" Type="http://schemas.openxmlformats.org/officeDocument/2006/relationships/hyperlink" Target="https://freesvg.org/nicubunu-cast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xmlns="" id="{D20B9396-F33E-485B-9254-5432A7AB85E1}"/>
              </a:ext>
            </a:extLst>
          </p:cNvPr>
          <p:cNvSpPr txBox="1">
            <a:spLocks/>
          </p:cNvSpPr>
          <p:nvPr/>
        </p:nvSpPr>
        <p:spPr>
          <a:xfrm>
            <a:off x="838200" y="-82401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>
                <a:latin typeface="SassoonCRInfant" panose="02010503020300020003" pitchFamily="2" charset="0"/>
                <a:cs typeface="Amatic SC" panose="00000500000000000000" pitchFamily="2" charset="-79"/>
              </a:rPr>
              <a:t>Reception Long Term </a:t>
            </a:r>
            <a:r>
              <a:rPr lang="en-US" sz="2000">
                <a:latin typeface="SassoonCRInfant" panose="02010503020300020003" pitchFamily="2" charset="0"/>
                <a:cs typeface="Amatic SC" panose="00000500000000000000" pitchFamily="2" charset="-79"/>
              </a:rPr>
              <a:t>Plan </a:t>
            </a:r>
            <a:r>
              <a:rPr lang="en-US" sz="2000" smtClean="0">
                <a:latin typeface="SassoonCRInfant" panose="02010503020300020003" pitchFamily="2" charset="0"/>
                <a:cs typeface="Amatic SC" panose="00000500000000000000" pitchFamily="2" charset="-79"/>
              </a:rPr>
              <a:t>22-23</a:t>
            </a:r>
            <a:endParaRPr lang="en-GB" sz="2000" dirty="0">
              <a:latin typeface="SassoonCRInfant" panose="02010503020300020003" pitchFamily="2" charset="0"/>
              <a:cs typeface="Amatic SC" panose="00000500000000000000" pitchFamily="2" charset="-79"/>
            </a:endParaRPr>
          </a:p>
        </p:txBody>
      </p:sp>
      <p:graphicFrame>
        <p:nvGraphicFramePr>
          <p:cNvPr id="6" name="Table 4">
            <a:extLst>
              <a:ext uri="{FF2B5EF4-FFF2-40B4-BE49-F238E27FC236}">
                <a16:creationId xmlns:a16="http://schemas.microsoft.com/office/drawing/2014/main" xmlns="" id="{97280991-FBBD-47C5-90D0-FA55013EC1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3704128"/>
              </p:ext>
            </p:extLst>
          </p:nvPr>
        </p:nvGraphicFramePr>
        <p:xfrm>
          <a:off x="133491" y="501550"/>
          <a:ext cx="11925018" cy="624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1034">
                  <a:extLst>
                    <a:ext uri="{9D8B030D-6E8A-4147-A177-3AD203B41FA5}">
                      <a16:colId xmlns:a16="http://schemas.microsoft.com/office/drawing/2014/main" xmlns="" val="385991600"/>
                    </a:ext>
                  </a:extLst>
                </a:gridCol>
                <a:gridCol w="1716571">
                  <a:extLst>
                    <a:ext uri="{9D8B030D-6E8A-4147-A177-3AD203B41FA5}">
                      <a16:colId xmlns:a16="http://schemas.microsoft.com/office/drawing/2014/main" xmlns="" val="2865123548"/>
                    </a:ext>
                  </a:extLst>
                </a:gridCol>
                <a:gridCol w="1873059">
                  <a:extLst>
                    <a:ext uri="{9D8B030D-6E8A-4147-A177-3AD203B41FA5}">
                      <a16:colId xmlns:a16="http://schemas.microsoft.com/office/drawing/2014/main" xmlns="" val="872926247"/>
                    </a:ext>
                  </a:extLst>
                </a:gridCol>
                <a:gridCol w="1668170">
                  <a:extLst>
                    <a:ext uri="{9D8B030D-6E8A-4147-A177-3AD203B41FA5}">
                      <a16:colId xmlns:a16="http://schemas.microsoft.com/office/drawing/2014/main" xmlns="" val="1315738151"/>
                    </a:ext>
                  </a:extLst>
                </a:gridCol>
                <a:gridCol w="1563302">
                  <a:extLst>
                    <a:ext uri="{9D8B030D-6E8A-4147-A177-3AD203B41FA5}">
                      <a16:colId xmlns:a16="http://schemas.microsoft.com/office/drawing/2014/main" xmlns="" val="2709165749"/>
                    </a:ext>
                  </a:extLst>
                </a:gridCol>
                <a:gridCol w="1775619">
                  <a:extLst>
                    <a:ext uri="{9D8B030D-6E8A-4147-A177-3AD203B41FA5}">
                      <a16:colId xmlns:a16="http://schemas.microsoft.com/office/drawing/2014/main" xmlns="" val="2335150482"/>
                    </a:ext>
                  </a:extLst>
                </a:gridCol>
                <a:gridCol w="1547263">
                  <a:extLst>
                    <a:ext uri="{9D8B030D-6E8A-4147-A177-3AD203B41FA5}">
                      <a16:colId xmlns:a16="http://schemas.microsoft.com/office/drawing/2014/main" xmlns="" val="4046203905"/>
                    </a:ext>
                  </a:extLst>
                </a:gridCol>
              </a:tblGrid>
              <a:tr h="261930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SassoonCRInfant" panose="02010503020300020003" pitchFamily="2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Autumn 1</a:t>
                      </a:r>
                      <a:endParaRPr lang="en-GB" sz="1600" dirty="0">
                        <a:solidFill>
                          <a:schemeClr val="bg1">
                            <a:lumMod val="50000"/>
                          </a:schemeClr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Autumn 2</a:t>
                      </a:r>
                      <a:endParaRPr lang="en-GB" sz="1600" dirty="0">
                        <a:solidFill>
                          <a:schemeClr val="bg1">
                            <a:lumMod val="50000"/>
                          </a:schemeClr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Spring 1</a:t>
                      </a:r>
                      <a:endParaRPr lang="en-GB" sz="1600" dirty="0">
                        <a:solidFill>
                          <a:schemeClr val="bg1">
                            <a:lumMod val="50000"/>
                          </a:schemeClr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Spring 2</a:t>
                      </a:r>
                      <a:endParaRPr lang="en-GB" sz="1600" dirty="0">
                        <a:solidFill>
                          <a:schemeClr val="bg1">
                            <a:lumMod val="50000"/>
                          </a:schemeClr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   Summer 1</a:t>
                      </a:r>
                      <a:endParaRPr lang="en-GB" sz="1600" dirty="0">
                        <a:solidFill>
                          <a:schemeClr val="bg1">
                            <a:lumMod val="50000"/>
                          </a:schemeClr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Summer 2</a:t>
                      </a:r>
                      <a:endParaRPr lang="en-GB" sz="1600" dirty="0">
                        <a:solidFill>
                          <a:schemeClr val="bg1">
                            <a:lumMod val="50000"/>
                          </a:schemeClr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13285939"/>
                  </a:ext>
                </a:extLst>
              </a:tr>
              <a:tr h="1821299"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General Themes </a:t>
                      </a:r>
                    </a:p>
                    <a:p>
                      <a:pPr algn="ctr"/>
                      <a:r>
                        <a:rPr lang="en-US" sz="1200" b="1" dirty="0"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NB: </a:t>
                      </a:r>
                      <a:r>
                        <a:rPr lang="en-US" sz="1200" b="1" i="1" dirty="0"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These themes may be adapted at various points to allow for children’s interests to flow through the provision  </a:t>
                      </a:r>
                    </a:p>
                    <a:p>
                      <a:pPr algn="ctr"/>
                      <a:r>
                        <a:rPr lang="en-US" sz="1100" b="1" i="1" dirty="0">
                          <a:solidFill>
                            <a:srgbClr val="7030A0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WELL-BEING  &amp; Behaviour For Learning </a:t>
                      </a:r>
                      <a:endParaRPr lang="en-GB" sz="1100" b="1" i="1" dirty="0">
                        <a:solidFill>
                          <a:srgbClr val="7030A0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New Beginnings – Getting to know all about you and your new school 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Feelings and emotions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Keeping clean and healthy </a:t>
                      </a: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RE: Creation and People who care for 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Autumn and Seasonal festivals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The Nativity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Letters to Father Christmas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RE: People who help us (continued) Advent and Christmas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Winter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Pirates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Colour and colour mixing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RE: Baptism and People who help 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Plants &amp; Flowers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Life cycles </a:t>
                      </a: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RE: Lent and Holy Week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Minibeasts 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Maps and the local area </a:t>
                      </a: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RE: Easter and Pentecost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Castles, Knights and Princesses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Summer </a:t>
                      </a: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RE: Prayer </a:t>
                      </a:r>
                      <a:endParaRPr lang="en-GB" sz="11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72033691"/>
                  </a:ext>
                </a:extLst>
              </a:tr>
              <a:tr h="1371041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Key Texts</a:t>
                      </a:r>
                    </a:p>
                    <a:p>
                      <a:pPr algn="ctr"/>
                      <a:endParaRPr lang="en-US" sz="1600" b="1" dirty="0"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r>
                        <a:rPr lang="en-US" sz="1600" b="1" dirty="0"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Key Rhymes</a:t>
                      </a:r>
                      <a:endParaRPr lang="en-GB" sz="1600" b="1" dirty="0"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err="1" smtClean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RM Typerighter old" panose="00000400000000000000" pitchFamily="2" charset="-79"/>
                        </a:rPr>
                        <a:t>Colou</a:t>
                      </a:r>
                      <a:r>
                        <a:rPr lang="en-US" sz="800" baseline="0" dirty="0" err="1" smtClean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RM Typerighter old" panose="00000400000000000000" pitchFamily="2" charset="-79"/>
                        </a:rPr>
                        <a:t>r</a:t>
                      </a:r>
                      <a:r>
                        <a:rPr lang="en-US" sz="800" baseline="0" dirty="0" smtClean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RM Typerighter old" panose="00000400000000000000" pitchFamily="2" charset="-79"/>
                        </a:rPr>
                        <a:t> Monster</a:t>
                      </a:r>
                      <a:endParaRPr lang="en-US" sz="800" dirty="0" smtClean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RM Typerighter old" panose="000004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RM Typerighter old" panose="00000400000000000000" pitchFamily="2" charset="-79"/>
                        </a:rPr>
                        <a:t>Billy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RM Typerighter old" panose="00000400000000000000" pitchFamily="2" charset="-79"/>
                        </a:rPr>
                        <a:t>Goats Gruff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err="1" smtClean="0"/>
                        <a:t>Supertato</a:t>
                      </a:r>
                      <a:endParaRPr lang="en-US" sz="8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highlight>
                          <a:srgbClr val="CC66FF"/>
                        </a:highlight>
                        <a:latin typeface="SassoonCRInfant" panose="02010503020300020003" pitchFamily="2" charset="0"/>
                        <a:cs typeface="RM Typerighter old" panose="000004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solidFill>
                          <a:schemeClr val="tx1"/>
                        </a:solidFill>
                        <a:highlight>
                          <a:srgbClr val="CC66FF"/>
                        </a:highlight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Special Me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Two little dickie birds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It’s raining, it’s pouring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RM Typerighter old" panose="00000400000000000000" pitchFamily="2" charset="-79"/>
                        </a:rPr>
                        <a:t>Room on the Broom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RM Typerighter old" panose="00000400000000000000" pitchFamily="2" charset="-79"/>
                        </a:rPr>
                        <a:t>The Gruffalo </a:t>
                      </a:r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RM Typerighter old" panose="000004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RM Typerighter old" panose="00000400000000000000" pitchFamily="2" charset="-79"/>
                        </a:rPr>
                        <a:t>Dear Santa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Scarecrow, Scarecrow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Miss Polly had a dolly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Little Jack Horner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Sam and Dave Dig a Hole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Mrs Pirate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Penguins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solidFill>
                          <a:schemeClr val="tx1"/>
                        </a:solidFill>
                        <a:highlight>
                          <a:srgbClr val="CC66FF"/>
                        </a:highlight>
                        <a:latin typeface="SassoonCRInfant" panose="02010503020300020003" pitchFamily="2" charset="0"/>
                        <a:cs typeface="RM Typerighter old" panose="000004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solidFill>
                          <a:schemeClr val="tx1"/>
                        </a:solidFill>
                        <a:highlight>
                          <a:srgbClr val="CC66FF"/>
                        </a:highlight>
                        <a:latin typeface="SassoonCRInfant" panose="02010503020300020003" pitchFamily="2" charset="0"/>
                        <a:cs typeface="RM Typerighter old" panose="000004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CRInfant" panose="02010503020300020003" pitchFamily="2" charset="0"/>
                          <a:ea typeface="+mn-ea"/>
                          <a:cs typeface="+mn-cs"/>
                        </a:rPr>
                        <a:t>5 Little Snowmen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RM Typerighter old" panose="00000400000000000000" pitchFamily="2" charset="-79"/>
                        </a:rPr>
                        <a:t>Five Little Penguins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/>
                        <a:t>Jack and the Beanstalk &amp;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/>
                        <a:t>Jack and the Jellybean stalk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/>
                        <a:t>Chicken </a:t>
                      </a:r>
                      <a:r>
                        <a:rPr lang="en-US" sz="800" dirty="0" err="1"/>
                        <a:t>Licken</a:t>
                      </a:r>
                      <a:endParaRPr lang="en-US" sz="8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RM Typerighter old" panose="000004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RM Typerighter old" panose="000004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RM Typerighter old" panose="00000400000000000000" pitchFamily="2" charset="-79"/>
                        </a:rPr>
                        <a:t>Five tall flowers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RM Typerighter old" panose="00000400000000000000" pitchFamily="2" charset="-79"/>
                        </a:rPr>
                        <a:t>I’m a little teapot</a:t>
                      </a:r>
                      <a:endParaRPr lang="en-GB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RM Typerighter old" panose="000004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highlight>
                            <a:srgbClr val="CC66FF"/>
                          </a:highlight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We’re going on a Bear Hunt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The Bad Tempered Ladybird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Fuzzy little caterpillar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This old man, He played one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RM Typerighter old" panose="00000400000000000000" pitchFamily="2" charset="-79"/>
                        </a:rPr>
                        <a:t>There is no Dragon in this Story</a:t>
                      </a:r>
                    </a:p>
                    <a:p>
                      <a:pPr algn="ctr"/>
                      <a:r>
                        <a:rPr lang="en-GB" sz="800" dirty="0" err="1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RM Typerighter old" panose="00000400000000000000" pitchFamily="2" charset="-79"/>
                        </a:rPr>
                        <a:t>Zog</a:t>
                      </a:r>
                      <a:endParaRPr lang="en-GB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RM Typerighter old" panose="00000400000000000000" pitchFamily="2" charset="-79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RM Typerighter old" panose="00000400000000000000" pitchFamily="2" charset="-79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RM Typerighter old" panose="00000400000000000000" pitchFamily="2" charset="-79"/>
                      </a:endParaRP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RM Typerighter old" panose="00000400000000000000" pitchFamily="2" charset="-79"/>
                      </a:endParaRPr>
                    </a:p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RM Typerighter old" panose="00000400000000000000" pitchFamily="2" charset="-79"/>
                        </a:rPr>
                        <a:t>5 Little Kites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RM Typerighter old" panose="00000400000000000000" pitchFamily="2" charset="-79"/>
                        </a:rPr>
                        <a:t>One, two, buckle my shoe</a:t>
                      </a: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RM Typerighter old" panose="000004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07345316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Core Experiences</a:t>
                      </a:r>
                    </a:p>
                    <a:p>
                      <a:pPr algn="ctr"/>
                      <a:endParaRPr lang="en-US" sz="1400" b="1" dirty="0"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 Enrichment Weeks</a:t>
                      </a:r>
                    </a:p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Theme Days 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Rainy Day – Splash in muddy muddles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SassoonCRInfant" panose="02010503020300020003" pitchFamily="2" charset="0"/>
                          <a:ea typeface="+mn-ea"/>
                          <a:cs typeface="+mn-cs"/>
                        </a:rPr>
                        <a:t>Experience traditional games (parachute, skittles, snakes and ladders, etc)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Enjoy a movie experience </a:t>
                      </a: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Autumn Trail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Black History Month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Food tasting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All about Coventry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Toast a marshmallow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Visit the farm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Play party games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Halloween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Bonfire Night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Diwali 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Remembrance Day 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Firefighter visit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Remembrance day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Children in Need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Nativity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Go to town/shops with your class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Make a bird feeder</a:t>
                      </a: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Chinese New Year 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Random Acts of Kindness Week 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Valentine’s Day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Internet Safety Day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Anti- Bullying Week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Pirate Day </a:t>
                      </a: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Visit a place of worship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Follow a dance routine (Comic Relief)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Make an obstacle course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World Book Day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Planting seeds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Pet Week </a:t>
                      </a:r>
                      <a:endParaRPr lang="en-GB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Mother’s Day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Queen’s Birthday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Watch the life cycle of a butterfly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SassoonCRInfant" panose="02010503020300020003" pitchFamily="2" charset="0"/>
                          <a:ea typeface="+mn-ea"/>
                          <a:cs typeface="+mn-cs"/>
                        </a:rPr>
                        <a:t>Look/draw a map of your immediate environment (classroom/local area)</a:t>
                      </a: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Easter Celebration Day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World Fair Trade Day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Queens Platinum Jubilee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Cool Critters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err="1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Maths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 and Science Week </a:t>
                      </a: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Fly a kite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Face Painting Day</a:t>
                      </a: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Father’s Day 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Music Appreciation Day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World Environment Day </a:t>
                      </a:r>
                    </a:p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Nurse/Doctor Visit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63662612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Parental Opportunities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Welcome Mass 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EYFS and KS1 Mass 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Meet the teacher 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Tapestry meeting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Bedtime phonics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Advent Prayer times/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Christmas Craft Inspire session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Christmas Play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5F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Open door story time begins 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Family Phonics 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Music Sharing Assembly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EYFS and KS1 Mass </a:t>
                      </a:r>
                    </a:p>
                    <a:p>
                      <a:pPr algn="ctr"/>
                      <a:endParaRPr lang="en-US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Mother’s Day Morning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Lent Prayer Times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Holy Week Inspire Craft Workshop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Class Assembly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Music Sharing Assembly </a:t>
                      </a:r>
                    </a:p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Magical </a:t>
                      </a:r>
                      <a:r>
                        <a:rPr lang="en-US" sz="800" dirty="0" err="1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Maths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 Workshop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EYFS and KS1 Mass</a:t>
                      </a:r>
                      <a:endParaRPr lang="en-GB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Father’s Day Morning </a:t>
                      </a:r>
                    </a:p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  <a:latin typeface="SassoonCRInfant" panose="02010503020300020003" pitchFamily="2" charset="0"/>
                          <a:cs typeface="Amatic SC" panose="00000500000000000000" pitchFamily="2" charset="-79"/>
                        </a:rPr>
                        <a:t>Sports Day </a:t>
                      </a:r>
                    </a:p>
                    <a:p>
                      <a:pPr algn="ctr"/>
                      <a:endParaRPr lang="en-GB" sz="800" dirty="0">
                        <a:solidFill>
                          <a:schemeClr val="tx1"/>
                        </a:solidFill>
                        <a:latin typeface="SassoonCRInfant" panose="02010503020300020003" pitchFamily="2" charset="0"/>
                        <a:cs typeface="Amatic SC" panose="00000500000000000000" pitchFamily="2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51790595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5795AB64-8140-4FDB-B2CA-494DA93D36C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3313205" y="182659"/>
            <a:ext cx="761157" cy="72189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8D02D5A6-44D5-496D-A733-D64FFAA95D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tretch>
            <a:fillRect/>
          </a:stretch>
        </p:blipFill>
        <p:spPr>
          <a:xfrm>
            <a:off x="5514737" y="501548"/>
            <a:ext cx="381096" cy="64344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D86EA65D-B4B4-46F0-8203-FAEB0FF7B40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tretch>
            <a:fillRect/>
          </a:stretch>
        </p:blipFill>
        <p:spPr>
          <a:xfrm>
            <a:off x="7009462" y="553566"/>
            <a:ext cx="472295" cy="52025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5984A0F5-DF39-4CE7-AF28-0E3063302B2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10"/>
              </a:ext>
            </a:extLst>
          </a:blip>
          <a:stretch>
            <a:fillRect/>
          </a:stretch>
        </p:blipFill>
        <p:spPr>
          <a:xfrm rot="20929678">
            <a:off x="1368953" y="299622"/>
            <a:ext cx="928473" cy="56628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1A83AAB4-C8D7-47C3-A639-2FE4138CA9D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12"/>
              </a:ext>
            </a:extLst>
          </a:blip>
          <a:stretch>
            <a:fillRect/>
          </a:stretch>
        </p:blipFill>
        <p:spPr>
          <a:xfrm>
            <a:off x="8370036" y="165517"/>
            <a:ext cx="829398" cy="52025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BD6ED416-D067-44B1-87B4-509134D52873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14"/>
              </a:ext>
            </a:extLst>
          </a:blip>
          <a:stretch>
            <a:fillRect/>
          </a:stretch>
        </p:blipFill>
        <p:spPr>
          <a:xfrm>
            <a:off x="9955960" y="64862"/>
            <a:ext cx="957487" cy="95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972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61E9F4F95D5724387D864B5214300C9" ma:contentTypeVersion="13" ma:contentTypeDescription="Create a new document." ma:contentTypeScope="" ma:versionID="f7186126afd738a361859adc61020655">
  <xsd:schema xmlns:xsd="http://www.w3.org/2001/XMLSchema" xmlns:xs="http://www.w3.org/2001/XMLSchema" xmlns:p="http://schemas.microsoft.com/office/2006/metadata/properties" xmlns:ns3="eaa99abe-1a7e-4f1c-a3b6-7d9751c626df" xmlns:ns4="0af51493-2cde-4b65-ba74-a829b5be5982" targetNamespace="http://schemas.microsoft.com/office/2006/metadata/properties" ma:root="true" ma:fieldsID="0a6526df2ea0cb528ecc0e0a0a6e06e4" ns3:_="" ns4:_="">
    <xsd:import namespace="eaa99abe-1a7e-4f1c-a3b6-7d9751c626df"/>
    <xsd:import namespace="0af51493-2cde-4b65-ba74-a829b5be5982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AutoKeyPoints" minOccurs="0"/>
                <xsd:element ref="ns4:MediaServiceKeyPoint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a99abe-1a7e-4f1c-a3b6-7d9751c626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f51493-2cde-4b65-ba74-a829b5be598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D411233-787C-49E6-BE55-BEBF0955F9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aa99abe-1a7e-4f1c-a3b6-7d9751c626df"/>
    <ds:schemaRef ds:uri="0af51493-2cde-4b65-ba74-a829b5be598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AA68C4A-018A-46E6-B919-3885B77BD16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1158132-31D5-4D4A-93C6-0691E21FBDB9}">
  <ds:schemaRefs>
    <ds:schemaRef ds:uri="http://schemas.microsoft.com/office/2006/documentManagement/types"/>
    <ds:schemaRef ds:uri="http://schemas.microsoft.com/office/2006/metadata/properties"/>
    <ds:schemaRef ds:uri="http://www.w3.org/XML/1998/namespace"/>
    <ds:schemaRef ds:uri="0af51493-2cde-4b65-ba74-a829b5be5982"/>
    <ds:schemaRef ds:uri="http://schemas.microsoft.com/office/infopath/2007/PartnerControls"/>
    <ds:schemaRef ds:uri="eaa99abe-1a7e-4f1c-a3b6-7d9751c626df"/>
    <ds:schemaRef ds:uri="http://schemas.openxmlformats.org/package/2006/metadata/core-properties"/>
    <ds:schemaRef ds:uri="http://purl.org/dc/dcmitype/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492</Words>
  <Application>Microsoft Office PowerPoint</Application>
  <PresentationFormat>Widescreen</PresentationFormat>
  <Paragraphs>189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Amatic SC</vt:lpstr>
      <vt:lpstr>Arial</vt:lpstr>
      <vt:lpstr>Calibri</vt:lpstr>
      <vt:lpstr>Calibri Light</vt:lpstr>
      <vt:lpstr>RM Typerighter old</vt:lpstr>
      <vt:lpstr>SassoonCRInfant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Roberts</dc:creator>
  <cp:lastModifiedBy>L. Squires</cp:lastModifiedBy>
  <cp:revision>16</cp:revision>
  <cp:lastPrinted>2022-09-07T09:32:58Z</cp:lastPrinted>
  <dcterms:created xsi:type="dcterms:W3CDTF">2021-08-12T13:51:21Z</dcterms:created>
  <dcterms:modified xsi:type="dcterms:W3CDTF">2022-09-07T09:33:15Z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0x010100361E9F4F95D5724387D864B5214300C9</vt:lpwstr>
  </property>
</Properties>
</file>