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 id="2147483700" r:id="rId5"/>
  </p:sldMasterIdLst>
  <p:notesMasterIdLst>
    <p:notesMasterId r:id="rId19"/>
  </p:notesMasterIdLst>
  <p:handoutMasterIdLst>
    <p:handoutMasterId r:id="rId20"/>
  </p:handoutMasterIdLst>
  <p:sldIdLst>
    <p:sldId id="256" r:id="rId6"/>
    <p:sldId id="257" r:id="rId7"/>
    <p:sldId id="258" r:id="rId8"/>
    <p:sldId id="259" r:id="rId9"/>
    <p:sldId id="270" r:id="rId10"/>
    <p:sldId id="260" r:id="rId11"/>
    <p:sldId id="262" r:id="rId12"/>
    <p:sldId id="263" r:id="rId13"/>
    <p:sldId id="265" r:id="rId14"/>
    <p:sldId id="266" r:id="rId15"/>
    <p:sldId id="267" r:id="rId16"/>
    <p:sldId id="268" r:id="rId17"/>
    <p:sldId id="269"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9292"/>
    <a:srgbClr val="A90404"/>
    <a:srgbClr val="008E8B"/>
    <a:srgbClr val="08080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59CEFD-8F89-4329-A544-B023CBB0836D}" v="260" dt="2018-09-03T19:26:12.0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068" autoAdjust="0"/>
    <p:restoredTop sz="94660"/>
  </p:normalViewPr>
  <p:slideViewPr>
    <p:cSldViewPr snapToGrid="0">
      <p:cViewPr varScale="1">
        <p:scale>
          <a:sx n="115" d="100"/>
          <a:sy n="115" d="100"/>
        </p:scale>
        <p:origin x="71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ob Burton" userId="c0f301d079a4125c" providerId="LiveId" clId="{EB59CEFD-8F89-4329-A544-B023CBB0836D}"/>
    <pc:docChg chg="custSel addSld modSld modMainMaster">
      <pc:chgData name="Jacob Burton" userId="c0f301d079a4125c" providerId="LiveId" clId="{EB59CEFD-8F89-4329-A544-B023CBB0836D}" dt="2018-09-03T19:26:12.071" v="352" actId="1076"/>
      <pc:docMkLst>
        <pc:docMk/>
      </pc:docMkLst>
      <pc:sldChg chg="addSp modSp">
        <pc:chgData name="Jacob Burton" userId="c0f301d079a4125c" providerId="LiveId" clId="{EB59CEFD-8F89-4329-A544-B023CBB0836D}" dt="2018-09-03T17:59:33.816" v="105" actId="1076"/>
        <pc:sldMkLst>
          <pc:docMk/>
          <pc:sldMk cId="500014123" sldId="256"/>
        </pc:sldMkLst>
        <pc:spChg chg="add mod">
          <ac:chgData name="Jacob Burton" userId="c0f301d079a4125c" providerId="LiveId" clId="{EB59CEFD-8F89-4329-A544-B023CBB0836D}" dt="2018-09-03T17:59:33.816" v="105" actId="1076"/>
          <ac:spMkLst>
            <pc:docMk/>
            <pc:sldMk cId="500014123" sldId="256"/>
            <ac:spMk id="4" creationId="{03E659F9-E6EB-4728-A9A0-78BED68E8E43}"/>
          </ac:spMkLst>
        </pc:spChg>
      </pc:sldChg>
      <pc:sldChg chg="addSp delSp modSp">
        <pc:chgData name="Jacob Burton" userId="c0f301d079a4125c" providerId="LiveId" clId="{EB59CEFD-8F89-4329-A544-B023CBB0836D}" dt="2018-09-03T19:26:12.071" v="352" actId="1076"/>
        <pc:sldMkLst>
          <pc:docMk/>
          <pc:sldMk cId="1345092918" sldId="257"/>
        </pc:sldMkLst>
        <pc:spChg chg="mod">
          <ac:chgData name="Jacob Burton" userId="c0f301d079a4125c" providerId="LiveId" clId="{EB59CEFD-8F89-4329-A544-B023CBB0836D}" dt="2018-09-03T19:14:25.228" v="239" actId="1076"/>
          <ac:spMkLst>
            <pc:docMk/>
            <pc:sldMk cId="1345092918" sldId="257"/>
            <ac:spMk id="2" creationId="{BF2F0E7F-91AF-4BF2-B6DC-66E9F9BD7B71}"/>
          </ac:spMkLst>
        </pc:spChg>
        <pc:spChg chg="del mod">
          <ac:chgData name="Jacob Burton" userId="c0f301d079a4125c" providerId="LiveId" clId="{EB59CEFD-8F89-4329-A544-B023CBB0836D}" dt="2018-09-03T19:14:32.063" v="241" actId="478"/>
          <ac:spMkLst>
            <pc:docMk/>
            <pc:sldMk cId="1345092918" sldId="257"/>
            <ac:spMk id="3" creationId="{6838A6D6-2798-4ED0-8381-45971C83EC35}"/>
          </ac:spMkLst>
        </pc:spChg>
        <pc:spChg chg="add mod">
          <ac:chgData name="Jacob Burton" userId="c0f301d079a4125c" providerId="LiveId" clId="{EB59CEFD-8F89-4329-A544-B023CBB0836D}" dt="2018-09-03T19:22:14.998" v="310" actId="14100"/>
          <ac:spMkLst>
            <pc:docMk/>
            <pc:sldMk cId="1345092918" sldId="257"/>
            <ac:spMk id="4" creationId="{B9CA61C9-2A3B-47E3-A860-2259D32DA32B}"/>
          </ac:spMkLst>
        </pc:spChg>
        <pc:spChg chg="add mod">
          <ac:chgData name="Jacob Burton" userId="c0f301d079a4125c" providerId="LiveId" clId="{EB59CEFD-8F89-4329-A544-B023CBB0836D}" dt="2018-09-03T19:22:20.713" v="311" actId="1076"/>
          <ac:spMkLst>
            <pc:docMk/>
            <pc:sldMk cId="1345092918" sldId="257"/>
            <ac:spMk id="5" creationId="{673664E3-6A46-40F4-8B45-36FBC3F33D90}"/>
          </ac:spMkLst>
        </pc:spChg>
        <pc:spChg chg="add mod">
          <ac:chgData name="Jacob Burton" userId="c0f301d079a4125c" providerId="LiveId" clId="{EB59CEFD-8F89-4329-A544-B023CBB0836D}" dt="2018-09-03T19:22:30.334" v="313" actId="1076"/>
          <ac:spMkLst>
            <pc:docMk/>
            <pc:sldMk cId="1345092918" sldId="257"/>
            <ac:spMk id="6" creationId="{8E260F49-149D-47FB-942E-ADB1F5F70F61}"/>
          </ac:spMkLst>
        </pc:spChg>
        <pc:spChg chg="add mod">
          <ac:chgData name="Jacob Burton" userId="c0f301d079a4125c" providerId="LiveId" clId="{EB59CEFD-8F89-4329-A544-B023CBB0836D}" dt="2018-09-03T19:22:40.186" v="314" actId="1076"/>
          <ac:spMkLst>
            <pc:docMk/>
            <pc:sldMk cId="1345092918" sldId="257"/>
            <ac:spMk id="7" creationId="{3373425D-FD1F-4535-A2C0-C12D2FC7B274}"/>
          </ac:spMkLst>
        </pc:spChg>
        <pc:spChg chg="add mod">
          <ac:chgData name="Jacob Burton" userId="c0f301d079a4125c" providerId="LiveId" clId="{EB59CEFD-8F89-4329-A544-B023CBB0836D}" dt="2018-09-03T19:23:39.817" v="321"/>
          <ac:spMkLst>
            <pc:docMk/>
            <pc:sldMk cId="1345092918" sldId="257"/>
            <ac:spMk id="8" creationId="{DBFD877A-D173-46B7-A4C8-75C3AB20A189}"/>
          </ac:spMkLst>
        </pc:spChg>
        <pc:spChg chg="add mod">
          <ac:chgData name="Jacob Burton" userId="c0f301d079a4125c" providerId="LiveId" clId="{EB59CEFD-8F89-4329-A544-B023CBB0836D}" dt="2018-09-03T19:22:58.434" v="315" actId="1076"/>
          <ac:spMkLst>
            <pc:docMk/>
            <pc:sldMk cId="1345092918" sldId="257"/>
            <ac:spMk id="9" creationId="{5C7623ED-0266-44D6-96BC-BFC4E35ACD83}"/>
          </ac:spMkLst>
        </pc:spChg>
        <pc:spChg chg="add del">
          <ac:chgData name="Jacob Burton" userId="c0f301d079a4125c" providerId="LiveId" clId="{EB59CEFD-8F89-4329-A544-B023CBB0836D}" dt="2018-09-03T19:23:44.107" v="323" actId="478"/>
          <ac:spMkLst>
            <pc:docMk/>
            <pc:sldMk cId="1345092918" sldId="257"/>
            <ac:spMk id="10" creationId="{BB9E19FE-38F4-432D-8D00-392CA6A1F0EC}"/>
          </ac:spMkLst>
        </pc:spChg>
        <pc:spChg chg="add mod">
          <ac:chgData name="Jacob Burton" userId="c0f301d079a4125c" providerId="LiveId" clId="{EB59CEFD-8F89-4329-A544-B023CBB0836D}" dt="2018-09-03T19:24:09.088" v="329"/>
          <ac:spMkLst>
            <pc:docMk/>
            <pc:sldMk cId="1345092918" sldId="257"/>
            <ac:spMk id="11" creationId="{45480239-01A6-4686-8FD9-5F2A564EC6EE}"/>
          </ac:spMkLst>
        </pc:spChg>
        <pc:spChg chg="add mod">
          <ac:chgData name="Jacob Burton" userId="c0f301d079a4125c" providerId="LiveId" clId="{EB59CEFD-8F89-4329-A544-B023CBB0836D}" dt="2018-09-03T19:26:01.919" v="351" actId="1076"/>
          <ac:spMkLst>
            <pc:docMk/>
            <pc:sldMk cId="1345092918" sldId="257"/>
            <ac:spMk id="12" creationId="{92259782-0818-4F86-ADD5-52C1B346E660}"/>
          </ac:spMkLst>
        </pc:spChg>
        <pc:spChg chg="add mod">
          <ac:chgData name="Jacob Burton" userId="c0f301d079a4125c" providerId="LiveId" clId="{EB59CEFD-8F89-4329-A544-B023CBB0836D}" dt="2018-09-03T19:26:01.919" v="351" actId="1076"/>
          <ac:spMkLst>
            <pc:docMk/>
            <pc:sldMk cId="1345092918" sldId="257"/>
            <ac:spMk id="13" creationId="{E08DDFB9-8F5E-464A-A60E-E2B982920F1D}"/>
          </ac:spMkLst>
        </pc:spChg>
        <pc:spChg chg="add mod">
          <ac:chgData name="Jacob Burton" userId="c0f301d079a4125c" providerId="LiveId" clId="{EB59CEFD-8F89-4329-A544-B023CBB0836D}" dt="2018-09-03T19:26:01.919" v="351" actId="1076"/>
          <ac:spMkLst>
            <pc:docMk/>
            <pc:sldMk cId="1345092918" sldId="257"/>
            <ac:spMk id="14" creationId="{A5C825B7-BE69-4C34-B686-797B692DF7F8}"/>
          </ac:spMkLst>
        </pc:spChg>
        <pc:spChg chg="add mod">
          <ac:chgData name="Jacob Burton" userId="c0f301d079a4125c" providerId="LiveId" clId="{EB59CEFD-8F89-4329-A544-B023CBB0836D}" dt="2018-09-03T19:25:14.778" v="345" actId="1076"/>
          <ac:spMkLst>
            <pc:docMk/>
            <pc:sldMk cId="1345092918" sldId="257"/>
            <ac:spMk id="15" creationId="{1CEBE600-62F9-4F9D-9B1D-00DF8FDA19B3}"/>
          </ac:spMkLst>
        </pc:spChg>
        <pc:spChg chg="add mod">
          <ac:chgData name="Jacob Burton" userId="c0f301d079a4125c" providerId="LiveId" clId="{EB59CEFD-8F89-4329-A544-B023CBB0836D}" dt="2018-09-03T19:26:12.071" v="352" actId="1076"/>
          <ac:spMkLst>
            <pc:docMk/>
            <pc:sldMk cId="1345092918" sldId="257"/>
            <ac:spMk id="16" creationId="{0311FB95-B7B9-452B-98D2-84CF3A513F6E}"/>
          </ac:spMkLst>
        </pc:spChg>
      </pc:sldChg>
      <pc:sldChg chg="addSp delSp modSp add">
        <pc:chgData name="Jacob Burton" userId="c0f301d079a4125c" providerId="LiveId" clId="{EB59CEFD-8F89-4329-A544-B023CBB0836D}" dt="2018-09-03T17:57:13.600" v="36"/>
        <pc:sldMkLst>
          <pc:docMk/>
          <pc:sldMk cId="1061197938" sldId="258"/>
        </pc:sldMkLst>
        <pc:spChg chg="del">
          <ac:chgData name="Jacob Burton" userId="c0f301d079a4125c" providerId="LiveId" clId="{EB59CEFD-8F89-4329-A544-B023CBB0836D}" dt="2018-09-03T17:57:13.600" v="36"/>
          <ac:spMkLst>
            <pc:docMk/>
            <pc:sldMk cId="1061197938" sldId="258"/>
            <ac:spMk id="2" creationId="{AB3A4B07-D02D-434C-A4DD-952C0E6A9563}"/>
          </ac:spMkLst>
        </pc:spChg>
        <pc:spChg chg="del">
          <ac:chgData name="Jacob Burton" userId="c0f301d079a4125c" providerId="LiveId" clId="{EB59CEFD-8F89-4329-A544-B023CBB0836D}" dt="2018-09-03T17:57:13.600" v="36"/>
          <ac:spMkLst>
            <pc:docMk/>
            <pc:sldMk cId="1061197938" sldId="258"/>
            <ac:spMk id="3" creationId="{7C199D49-177D-4CC7-AEA7-2A9840D27FB6}"/>
          </ac:spMkLst>
        </pc:spChg>
        <pc:spChg chg="add mod">
          <ac:chgData name="Jacob Burton" userId="c0f301d079a4125c" providerId="LiveId" clId="{EB59CEFD-8F89-4329-A544-B023CBB0836D}" dt="2018-09-03T17:57:13.600" v="36"/>
          <ac:spMkLst>
            <pc:docMk/>
            <pc:sldMk cId="1061197938" sldId="258"/>
            <ac:spMk id="4" creationId="{354B2263-ABBF-4BCE-8A4A-146A20E91E13}"/>
          </ac:spMkLst>
        </pc:spChg>
        <pc:spChg chg="add mod">
          <ac:chgData name="Jacob Burton" userId="c0f301d079a4125c" providerId="LiveId" clId="{EB59CEFD-8F89-4329-A544-B023CBB0836D}" dt="2018-09-03T17:57:13.600" v="36"/>
          <ac:spMkLst>
            <pc:docMk/>
            <pc:sldMk cId="1061197938" sldId="258"/>
            <ac:spMk id="5" creationId="{BEA3EE90-102A-45D3-B8FF-143DF49E330C}"/>
          </ac:spMkLst>
        </pc:spChg>
      </pc:sldChg>
      <pc:sldMasterChg chg="addSp delSp modSp setBg">
        <pc:chgData name="Jacob Burton" userId="c0f301d079a4125c" providerId="LiveId" clId="{EB59CEFD-8F89-4329-A544-B023CBB0836D}" dt="2018-09-03T18:50:02.073" v="227" actId="1076"/>
        <pc:sldMasterMkLst>
          <pc:docMk/>
          <pc:sldMasterMk cId="3389570651" sldId="2147483677"/>
        </pc:sldMasterMkLst>
        <pc:spChg chg="del">
          <ac:chgData name="Jacob Burton" userId="c0f301d079a4125c" providerId="LiveId" clId="{EB59CEFD-8F89-4329-A544-B023CBB0836D}" dt="2018-09-03T18:35:51.071" v="108" actId="478"/>
          <ac:spMkLst>
            <pc:docMk/>
            <pc:sldMasterMk cId="3389570651" sldId="2147483677"/>
            <ac:spMk id="9" creationId="{1D42AE7D-2D23-44D1-AAF1-C2A7842131AD}"/>
          </ac:spMkLst>
        </pc:spChg>
        <pc:picChg chg="del">
          <ac:chgData name="Jacob Burton" userId="c0f301d079a4125c" providerId="LiveId" clId="{EB59CEFD-8F89-4329-A544-B023CBB0836D}" dt="2018-09-03T18:35:47.272" v="106" actId="478"/>
          <ac:picMkLst>
            <pc:docMk/>
            <pc:sldMasterMk cId="3389570651" sldId="2147483677"/>
            <ac:picMk id="7" creationId="{DDA8B6FF-247C-4089-BB75-63D13933C1F5}"/>
          </ac:picMkLst>
        </pc:picChg>
        <pc:picChg chg="del">
          <ac:chgData name="Jacob Burton" userId="c0f301d079a4125c" providerId="LiveId" clId="{EB59CEFD-8F89-4329-A544-B023CBB0836D}" dt="2018-09-03T18:35:49.278" v="107" actId="478"/>
          <ac:picMkLst>
            <pc:docMk/>
            <pc:sldMasterMk cId="3389570651" sldId="2147483677"/>
            <ac:picMk id="8" creationId="{949DB79F-7CD0-42D8-B3CB-E31ED360E351}"/>
          </ac:picMkLst>
        </pc:picChg>
        <pc:picChg chg="add mod">
          <ac:chgData name="Jacob Burton" userId="c0f301d079a4125c" providerId="LiveId" clId="{EB59CEFD-8F89-4329-A544-B023CBB0836D}" dt="2018-09-03T18:50:02.073" v="227" actId="1076"/>
          <ac:picMkLst>
            <pc:docMk/>
            <pc:sldMasterMk cId="3389570651" sldId="2147483677"/>
            <ac:picMk id="11" creationId="{C1BF0645-EBD9-450E-9F6A-C37C10A5B43E}"/>
          </ac:picMkLst>
        </pc:picChg>
        <pc:picChg chg="add del mod modCrop">
          <ac:chgData name="Jacob Burton" userId="c0f301d079a4125c" providerId="LiveId" clId="{EB59CEFD-8F89-4329-A544-B023CBB0836D}" dt="2018-09-03T18:49:11.701" v="221" actId="478"/>
          <ac:picMkLst>
            <pc:docMk/>
            <pc:sldMasterMk cId="3389570651" sldId="2147483677"/>
            <ac:picMk id="1026" creationId="{0D0D3625-DCD4-4BC1-8766-DCDCD2F83B30}"/>
          </ac:picMkLst>
        </pc:picChg>
      </pc:sldMasterChg>
      <pc:sldMasterChg chg="addSp delSp modSp">
        <pc:chgData name="Jacob Burton" userId="c0f301d079a4125c" providerId="LiveId" clId="{EB59CEFD-8F89-4329-A544-B023CBB0836D}" dt="2018-09-03T18:49:57.963" v="226" actId="1076"/>
        <pc:sldMasterMkLst>
          <pc:docMk/>
          <pc:sldMasterMk cId="3239333737" sldId="2147483689"/>
        </pc:sldMasterMkLst>
        <pc:spChg chg="add">
          <ac:chgData name="Jacob Burton" userId="c0f301d079a4125c" providerId="LiveId" clId="{EB59CEFD-8F89-4329-A544-B023CBB0836D}" dt="2018-09-03T18:47:40.661" v="219"/>
          <ac:spMkLst>
            <pc:docMk/>
            <pc:sldMasterMk cId="3239333737" sldId="2147483689"/>
            <ac:spMk id="9" creationId="{1AE670D6-52E6-46A4-A049-AFE6AC1BD2A2}"/>
          </ac:spMkLst>
        </pc:spChg>
        <pc:spChg chg="add">
          <ac:chgData name="Jacob Burton" userId="c0f301d079a4125c" providerId="LiveId" clId="{EB59CEFD-8F89-4329-A544-B023CBB0836D}" dt="2018-09-03T18:47:40.661" v="219"/>
          <ac:spMkLst>
            <pc:docMk/>
            <pc:sldMasterMk cId="3239333737" sldId="2147483689"/>
            <ac:spMk id="10" creationId="{689269B9-3263-42E6-833C-745B8E161E1E}"/>
          </ac:spMkLst>
        </pc:spChg>
        <pc:spChg chg="del">
          <ac:chgData name="Jacob Burton" userId="c0f301d079a4125c" providerId="LiveId" clId="{EB59CEFD-8F89-4329-A544-B023CBB0836D}" dt="2018-09-03T18:47:39.904" v="218" actId="478"/>
          <ac:spMkLst>
            <pc:docMk/>
            <pc:sldMasterMk cId="3239333737" sldId="2147483689"/>
            <ac:spMk id="16" creationId="{9A5CD7D3-763B-4086-8D77-9F136F323A95}"/>
          </ac:spMkLst>
        </pc:spChg>
        <pc:picChg chg="add mod">
          <ac:chgData name="Jacob Burton" userId="c0f301d079a4125c" providerId="LiveId" clId="{EB59CEFD-8F89-4329-A544-B023CBB0836D}" dt="2018-09-03T18:49:57.963" v="226" actId="1076"/>
          <ac:picMkLst>
            <pc:docMk/>
            <pc:sldMasterMk cId="3239333737" sldId="2147483689"/>
            <ac:picMk id="11" creationId="{8C7A2FCE-8D0D-46F5-9B0C-1F479CBA609F}"/>
          </ac:picMkLst>
        </pc:picChg>
        <pc:picChg chg="del">
          <ac:chgData name="Jacob Burton" userId="c0f301d079a4125c" providerId="LiveId" clId="{EB59CEFD-8F89-4329-A544-B023CBB0836D}" dt="2018-09-03T18:48:51.264" v="220" actId="478"/>
          <ac:picMkLst>
            <pc:docMk/>
            <pc:sldMasterMk cId="3239333737" sldId="2147483689"/>
            <ac:picMk id="1026" creationId="{0D0D3625-DCD4-4BC1-8766-DCDCD2F83B30}"/>
          </ac:picMkLst>
        </pc:picChg>
      </pc:sldMasterChg>
      <pc:sldMasterChg chg="addSp delSp modSp">
        <pc:chgData name="Jacob Burton" userId="c0f301d079a4125c" providerId="LiveId" clId="{EB59CEFD-8F89-4329-A544-B023CBB0836D}" dt="2018-09-03T18:47:27.079" v="217"/>
        <pc:sldMasterMkLst>
          <pc:docMk/>
          <pc:sldMasterMk cId="3797616671" sldId="2147483689"/>
        </pc:sldMasterMkLst>
        <pc:spChg chg="del mod">
          <ac:chgData name="Jacob Burton" userId="c0f301d079a4125c" providerId="LiveId" clId="{EB59CEFD-8F89-4329-A544-B023CBB0836D}" dt="2018-09-03T18:46:55.110" v="214" actId="478"/>
          <ac:spMkLst>
            <pc:docMk/>
            <pc:sldMasterMk cId="3797616671" sldId="2147483689"/>
            <ac:spMk id="9" creationId="{1D42AE7D-2D23-44D1-AAF1-C2A7842131AD}"/>
          </ac:spMkLst>
        </pc:spChg>
        <pc:spChg chg="add del mod">
          <ac:chgData name="Jacob Burton" userId="c0f301d079a4125c" providerId="LiveId" clId="{EB59CEFD-8F89-4329-A544-B023CBB0836D}" dt="2018-09-03T18:47:27.079" v="217"/>
          <ac:spMkLst>
            <pc:docMk/>
            <pc:sldMasterMk cId="3797616671" sldId="2147483689"/>
            <ac:spMk id="10" creationId="{3C19ED8B-989A-48A9-A26F-4C52F33FB520}"/>
          </ac:spMkLst>
        </pc:spChg>
        <pc:spChg chg="add del mod">
          <ac:chgData name="Jacob Burton" userId="c0f301d079a4125c" providerId="LiveId" clId="{EB59CEFD-8F89-4329-A544-B023CBB0836D}" dt="2018-09-03T18:47:27.079" v="217"/>
          <ac:spMkLst>
            <pc:docMk/>
            <pc:sldMasterMk cId="3797616671" sldId="2147483689"/>
            <ac:spMk id="11" creationId="{8051A57F-4209-4F50-A9FB-C310A3A0D536}"/>
          </ac:spMkLst>
        </pc:spChg>
        <pc:picChg chg="del">
          <ac:chgData name="Jacob Burton" userId="c0f301d079a4125c" providerId="LiveId" clId="{EB59CEFD-8F89-4329-A544-B023CBB0836D}" dt="2018-09-03T18:46:48.353" v="211" actId="478"/>
          <ac:picMkLst>
            <pc:docMk/>
            <pc:sldMasterMk cId="3797616671" sldId="2147483689"/>
            <ac:picMk id="7" creationId="{DDA8B6FF-247C-4089-BB75-63D13933C1F5}"/>
          </ac:picMkLst>
        </pc:picChg>
        <pc:picChg chg="del">
          <ac:chgData name="Jacob Burton" userId="c0f301d079a4125c" providerId="LiveId" clId="{EB59CEFD-8F89-4329-A544-B023CBB0836D}" dt="2018-09-03T18:46:51.440" v="212" actId="478"/>
          <ac:picMkLst>
            <pc:docMk/>
            <pc:sldMasterMk cId="3797616671" sldId="2147483689"/>
            <ac:picMk id="8" creationId="{949DB79F-7CD0-42D8-B3CB-E31ED360E351}"/>
          </ac:picMkLst>
        </pc:picChg>
        <pc:picChg chg="add mod">
          <ac:chgData name="Jacob Burton" userId="c0f301d079a4125c" providerId="LiveId" clId="{EB59CEFD-8F89-4329-A544-B023CBB0836D}" dt="2018-09-03T18:47:08.683" v="216" actId="16037"/>
          <ac:picMkLst>
            <pc:docMk/>
            <pc:sldMasterMk cId="3797616671" sldId="2147483689"/>
            <ac:picMk id="12" creationId="{B7AAA532-AEA5-4FBC-905A-E4069D69E372}"/>
          </ac:picMkLst>
        </pc:pic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CA2CEE-34C9-4631-87C1-8CA0E1E82726}"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GB"/>
        </a:p>
      </dgm:t>
    </dgm:pt>
    <dgm:pt modelId="{3089D3B6-D743-484D-9EC7-9560FF49C076}">
      <dgm:prSet custT="1"/>
      <dgm:spPr/>
      <dgm:t>
        <a:bodyPr/>
        <a:lstStyle/>
        <a:p>
          <a:pPr rtl="0"/>
          <a:r>
            <a:rPr lang="en-GB" sz="1050" dirty="0" smtClean="0"/>
            <a:t>They can provide:</a:t>
          </a:r>
          <a:endParaRPr lang="en-GB" sz="1050" dirty="0"/>
        </a:p>
      </dgm:t>
    </dgm:pt>
    <dgm:pt modelId="{F4440483-D016-4932-ABEE-AC868B7DE44E}" type="parTrans" cxnId="{6AD93299-4354-4D62-BD4A-1EF9D222C04F}">
      <dgm:prSet/>
      <dgm:spPr/>
      <dgm:t>
        <a:bodyPr/>
        <a:lstStyle/>
        <a:p>
          <a:endParaRPr lang="en-GB"/>
        </a:p>
      </dgm:t>
    </dgm:pt>
    <dgm:pt modelId="{0FEBF27C-F30E-43B3-BADD-AE2C527BD40F}" type="sibTrans" cxnId="{6AD93299-4354-4D62-BD4A-1EF9D222C04F}">
      <dgm:prSet/>
      <dgm:spPr/>
      <dgm:t>
        <a:bodyPr/>
        <a:lstStyle/>
        <a:p>
          <a:endParaRPr lang="en-GB"/>
        </a:p>
      </dgm:t>
    </dgm:pt>
    <dgm:pt modelId="{AC301C8E-F2AA-44C6-A012-CE34EEE0DFA2}">
      <dgm:prSet custT="1"/>
      <dgm:spPr/>
      <dgm:t>
        <a:bodyPr/>
        <a:lstStyle/>
        <a:p>
          <a:pPr rtl="0"/>
          <a:r>
            <a:rPr lang="en-GB" sz="900" dirty="0" smtClean="0"/>
            <a:t>Parent Partnership Service</a:t>
          </a:r>
          <a:endParaRPr lang="en-GB" sz="900" dirty="0"/>
        </a:p>
      </dgm:t>
    </dgm:pt>
    <dgm:pt modelId="{647BFCE1-989C-4B17-98C5-4CB662B3C64E}" type="parTrans" cxnId="{B8BD6ED2-CF20-436D-8804-58E189942430}">
      <dgm:prSet/>
      <dgm:spPr/>
      <dgm:t>
        <a:bodyPr/>
        <a:lstStyle/>
        <a:p>
          <a:endParaRPr lang="en-GB"/>
        </a:p>
      </dgm:t>
    </dgm:pt>
    <dgm:pt modelId="{2483EA01-3307-4C5F-B0FF-BDF8B9E1E153}" type="sibTrans" cxnId="{B8BD6ED2-CF20-436D-8804-58E189942430}">
      <dgm:prSet/>
      <dgm:spPr/>
      <dgm:t>
        <a:bodyPr/>
        <a:lstStyle/>
        <a:p>
          <a:endParaRPr lang="en-GB"/>
        </a:p>
      </dgm:t>
    </dgm:pt>
    <dgm:pt modelId="{7C35F828-689B-46B3-A0C1-4965F37E099A}">
      <dgm:prSet custT="1"/>
      <dgm:spPr/>
      <dgm:t>
        <a:bodyPr/>
        <a:lstStyle/>
        <a:p>
          <a:pPr rtl="0"/>
          <a:r>
            <a:rPr lang="en-GB" sz="900" dirty="0" smtClean="0"/>
            <a:t>Learning and behaviour support service</a:t>
          </a:r>
          <a:endParaRPr lang="en-GB" sz="900" dirty="0"/>
        </a:p>
      </dgm:t>
    </dgm:pt>
    <dgm:pt modelId="{8A2767D0-A7E3-404E-858A-FF988DDB6699}" type="parTrans" cxnId="{D6125B1F-1CCF-4FF9-B5AB-4B06853C58E5}">
      <dgm:prSet/>
      <dgm:spPr/>
      <dgm:t>
        <a:bodyPr/>
        <a:lstStyle/>
        <a:p>
          <a:endParaRPr lang="en-GB"/>
        </a:p>
      </dgm:t>
    </dgm:pt>
    <dgm:pt modelId="{21ABB775-E79A-43C0-957D-0DB3BCA60815}" type="sibTrans" cxnId="{D6125B1F-1CCF-4FF9-B5AB-4B06853C58E5}">
      <dgm:prSet/>
      <dgm:spPr/>
      <dgm:t>
        <a:bodyPr/>
        <a:lstStyle/>
        <a:p>
          <a:endParaRPr lang="en-GB"/>
        </a:p>
      </dgm:t>
    </dgm:pt>
    <dgm:pt modelId="{BA3F050F-9935-4BC2-B852-EAFEA7BF2F20}">
      <dgm:prSet custT="1"/>
      <dgm:spPr/>
      <dgm:t>
        <a:bodyPr/>
        <a:lstStyle/>
        <a:p>
          <a:pPr rtl="0"/>
          <a:r>
            <a:rPr lang="en-GB" sz="900" dirty="0" smtClean="0"/>
            <a:t>Educational Psychology Service</a:t>
          </a:r>
          <a:endParaRPr lang="en-GB" sz="900" dirty="0"/>
        </a:p>
      </dgm:t>
    </dgm:pt>
    <dgm:pt modelId="{F9E8226A-A127-4CE2-A5D5-8E42EA0F0438}" type="parTrans" cxnId="{10FD45C3-E2F5-4EA1-8C5E-3BE8019D5121}">
      <dgm:prSet/>
      <dgm:spPr/>
      <dgm:t>
        <a:bodyPr/>
        <a:lstStyle/>
        <a:p>
          <a:endParaRPr lang="en-GB"/>
        </a:p>
      </dgm:t>
    </dgm:pt>
    <dgm:pt modelId="{A1844300-9CC9-4728-845D-AD38C27D1FF0}" type="sibTrans" cxnId="{10FD45C3-E2F5-4EA1-8C5E-3BE8019D5121}">
      <dgm:prSet/>
      <dgm:spPr/>
      <dgm:t>
        <a:bodyPr/>
        <a:lstStyle/>
        <a:p>
          <a:endParaRPr lang="en-GB"/>
        </a:p>
      </dgm:t>
    </dgm:pt>
    <dgm:pt modelId="{86823CDC-F88A-4E73-AFE6-162304DB1D3C}">
      <dgm:prSet custT="1"/>
      <dgm:spPr/>
      <dgm:t>
        <a:bodyPr/>
        <a:lstStyle/>
        <a:p>
          <a:pPr rtl="0"/>
          <a:r>
            <a:rPr lang="en-GB" sz="900" dirty="0" smtClean="0"/>
            <a:t>Sensory Support Service</a:t>
          </a:r>
          <a:endParaRPr lang="en-GB" sz="900" dirty="0"/>
        </a:p>
      </dgm:t>
    </dgm:pt>
    <dgm:pt modelId="{4DD11E32-32F7-4043-B52C-A6DF6E3BB0EC}" type="parTrans" cxnId="{EDE30E18-C1AE-49D2-8890-6F4ACD0F4F6E}">
      <dgm:prSet/>
      <dgm:spPr/>
      <dgm:t>
        <a:bodyPr/>
        <a:lstStyle/>
        <a:p>
          <a:endParaRPr lang="en-GB"/>
        </a:p>
      </dgm:t>
    </dgm:pt>
    <dgm:pt modelId="{BD47E5D0-0E91-475F-A483-CDA5093B3BF7}" type="sibTrans" cxnId="{EDE30E18-C1AE-49D2-8890-6F4ACD0F4F6E}">
      <dgm:prSet/>
      <dgm:spPr/>
      <dgm:t>
        <a:bodyPr/>
        <a:lstStyle/>
        <a:p>
          <a:endParaRPr lang="en-GB"/>
        </a:p>
      </dgm:t>
    </dgm:pt>
    <dgm:pt modelId="{77BF3001-13FA-4ED0-9B1A-9E9E57E7C2EA}">
      <dgm:prSet custT="1"/>
      <dgm:spPr/>
      <dgm:t>
        <a:bodyPr/>
        <a:lstStyle/>
        <a:p>
          <a:pPr rtl="0"/>
          <a:r>
            <a:rPr lang="en-GB" sz="900" dirty="0" smtClean="0"/>
            <a:t>Occupational health service</a:t>
          </a:r>
          <a:endParaRPr lang="en-GB" sz="900" dirty="0"/>
        </a:p>
      </dgm:t>
    </dgm:pt>
    <dgm:pt modelId="{E673C219-325D-4276-B3FC-45E4A0475F21}" type="parTrans" cxnId="{3262AA5F-4AF2-49B5-8F83-D508C9FCA2F8}">
      <dgm:prSet/>
      <dgm:spPr/>
      <dgm:t>
        <a:bodyPr/>
        <a:lstStyle/>
        <a:p>
          <a:endParaRPr lang="en-GB"/>
        </a:p>
      </dgm:t>
    </dgm:pt>
    <dgm:pt modelId="{6273381B-7FB1-43D6-AD6F-A826C71E0A2C}" type="sibTrans" cxnId="{3262AA5F-4AF2-49B5-8F83-D508C9FCA2F8}">
      <dgm:prSet/>
      <dgm:spPr/>
      <dgm:t>
        <a:bodyPr/>
        <a:lstStyle/>
        <a:p>
          <a:endParaRPr lang="en-GB"/>
        </a:p>
      </dgm:t>
    </dgm:pt>
    <dgm:pt modelId="{AD0991D3-3998-41F3-9D3F-1E4BE76C6F3D}">
      <dgm:prSet custT="1"/>
      <dgm:spPr/>
      <dgm:t>
        <a:bodyPr/>
        <a:lstStyle/>
        <a:p>
          <a:pPr rtl="0"/>
          <a:r>
            <a:rPr lang="en-GB" sz="900" dirty="0" smtClean="0"/>
            <a:t>Physiotherapy Service</a:t>
          </a:r>
          <a:endParaRPr lang="en-GB" sz="900" dirty="0"/>
        </a:p>
      </dgm:t>
    </dgm:pt>
    <dgm:pt modelId="{57545717-6158-4F85-B06B-AF232D285CC4}" type="parTrans" cxnId="{529646CA-0115-4CF4-AEF3-BAC9BF77661C}">
      <dgm:prSet/>
      <dgm:spPr/>
      <dgm:t>
        <a:bodyPr/>
        <a:lstStyle/>
        <a:p>
          <a:endParaRPr lang="en-GB"/>
        </a:p>
      </dgm:t>
    </dgm:pt>
    <dgm:pt modelId="{631142BB-17AE-49C6-826B-BACB90B70F3D}" type="sibTrans" cxnId="{529646CA-0115-4CF4-AEF3-BAC9BF77661C}">
      <dgm:prSet/>
      <dgm:spPr/>
      <dgm:t>
        <a:bodyPr/>
        <a:lstStyle/>
        <a:p>
          <a:endParaRPr lang="en-GB"/>
        </a:p>
      </dgm:t>
    </dgm:pt>
    <dgm:pt modelId="{102B8920-540C-4555-94A6-DBF4C1F25D5C}">
      <dgm:prSet custT="1"/>
      <dgm:spPr/>
      <dgm:t>
        <a:bodyPr/>
        <a:lstStyle/>
        <a:p>
          <a:pPr rtl="0"/>
          <a:r>
            <a:rPr lang="en-GB" sz="900" dirty="0" smtClean="0"/>
            <a:t>Speech and Language Service</a:t>
          </a:r>
          <a:endParaRPr lang="en-GB" sz="900" dirty="0"/>
        </a:p>
      </dgm:t>
    </dgm:pt>
    <dgm:pt modelId="{1A67ED89-E863-4D19-8036-ABE410CA45C7}" type="parTrans" cxnId="{F5AA04EC-F3D2-4EC4-B2FE-3F5F2639AD66}">
      <dgm:prSet/>
      <dgm:spPr/>
      <dgm:t>
        <a:bodyPr/>
        <a:lstStyle/>
        <a:p>
          <a:endParaRPr lang="en-GB"/>
        </a:p>
      </dgm:t>
    </dgm:pt>
    <dgm:pt modelId="{639EB64C-3A90-43E5-9646-C002887751D7}" type="sibTrans" cxnId="{F5AA04EC-F3D2-4EC4-B2FE-3F5F2639AD66}">
      <dgm:prSet/>
      <dgm:spPr/>
      <dgm:t>
        <a:bodyPr/>
        <a:lstStyle/>
        <a:p>
          <a:endParaRPr lang="en-GB"/>
        </a:p>
      </dgm:t>
    </dgm:pt>
    <dgm:pt modelId="{888CA14A-FFE2-4B02-832C-090AFBCE98AE}">
      <dgm:prSet/>
      <dgm:spPr/>
      <dgm:t>
        <a:bodyPr/>
        <a:lstStyle/>
        <a:p>
          <a:pPr rtl="0"/>
          <a:endParaRPr lang="en-GB" sz="700" dirty="0"/>
        </a:p>
      </dgm:t>
    </dgm:pt>
    <dgm:pt modelId="{B51C72DA-F88B-47E2-96E1-9F6EAA9CE69B}" type="parTrans" cxnId="{CC5FF877-D7AF-4E59-BCA6-504A8A882BB3}">
      <dgm:prSet/>
      <dgm:spPr/>
      <dgm:t>
        <a:bodyPr/>
        <a:lstStyle/>
        <a:p>
          <a:endParaRPr lang="en-GB"/>
        </a:p>
      </dgm:t>
    </dgm:pt>
    <dgm:pt modelId="{2E24C22A-D5EA-4DFB-8C8B-008704A7897C}" type="sibTrans" cxnId="{CC5FF877-D7AF-4E59-BCA6-504A8A882BB3}">
      <dgm:prSet/>
      <dgm:spPr/>
      <dgm:t>
        <a:bodyPr/>
        <a:lstStyle/>
        <a:p>
          <a:endParaRPr lang="en-GB"/>
        </a:p>
      </dgm:t>
    </dgm:pt>
    <dgm:pt modelId="{AF47F368-0110-442C-A459-6C8641D60AA2}">
      <dgm:prSet custT="1"/>
      <dgm:spPr/>
      <dgm:t>
        <a:bodyPr/>
        <a:lstStyle/>
        <a:p>
          <a:pPr rtl="0"/>
          <a:r>
            <a:rPr lang="en-GB" sz="900" dirty="0" smtClean="0"/>
            <a:t>Autism Service </a:t>
          </a:r>
          <a:endParaRPr lang="en-GB" sz="900" dirty="0"/>
        </a:p>
      </dgm:t>
    </dgm:pt>
    <dgm:pt modelId="{D380908A-C1B8-4E8D-97E4-FB28E8C253DF}" type="parTrans" cxnId="{39306851-76D5-4DBA-A692-2B54616B6CDA}">
      <dgm:prSet/>
      <dgm:spPr/>
      <dgm:t>
        <a:bodyPr/>
        <a:lstStyle/>
        <a:p>
          <a:endParaRPr lang="en-GB"/>
        </a:p>
      </dgm:t>
    </dgm:pt>
    <dgm:pt modelId="{8E79AE99-EAE8-48E9-8F33-5F7E2F7CB4B4}" type="sibTrans" cxnId="{39306851-76D5-4DBA-A692-2B54616B6CDA}">
      <dgm:prSet/>
      <dgm:spPr/>
      <dgm:t>
        <a:bodyPr/>
        <a:lstStyle/>
        <a:p>
          <a:endParaRPr lang="en-GB"/>
        </a:p>
      </dgm:t>
    </dgm:pt>
    <dgm:pt modelId="{5F2D5CF1-3F78-4013-9863-61F4EF3A05B7}">
      <dgm:prSet custT="1"/>
      <dgm:spPr/>
      <dgm:t>
        <a:bodyPr/>
        <a:lstStyle/>
        <a:p>
          <a:pPr rtl="0"/>
          <a:r>
            <a:rPr lang="en-GB" sz="900" dirty="0" smtClean="0"/>
            <a:t>Their advice and strategies are given to support you and your child</a:t>
          </a:r>
          <a:endParaRPr lang="en-GB" sz="900" dirty="0"/>
        </a:p>
      </dgm:t>
    </dgm:pt>
    <dgm:pt modelId="{9329F01B-5006-4F47-99EB-1D2F75D22ACB}" type="parTrans" cxnId="{BB1BB534-3F60-478B-9AF4-C2EAA3CF3F75}">
      <dgm:prSet/>
      <dgm:spPr/>
      <dgm:t>
        <a:bodyPr/>
        <a:lstStyle/>
        <a:p>
          <a:endParaRPr lang="en-GB"/>
        </a:p>
      </dgm:t>
    </dgm:pt>
    <dgm:pt modelId="{54275955-433A-4AD7-BD52-40B9BBA39F24}" type="sibTrans" cxnId="{BB1BB534-3F60-478B-9AF4-C2EAA3CF3F75}">
      <dgm:prSet/>
      <dgm:spPr/>
      <dgm:t>
        <a:bodyPr/>
        <a:lstStyle/>
        <a:p>
          <a:endParaRPr lang="en-GB"/>
        </a:p>
      </dgm:t>
    </dgm:pt>
    <dgm:pt modelId="{B795C888-24DD-4CB9-B89A-8A7E2118E7FF}">
      <dgm:prSet custT="1"/>
      <dgm:spPr/>
      <dgm:t>
        <a:bodyPr/>
        <a:lstStyle/>
        <a:p>
          <a:pPr rtl="0"/>
          <a:r>
            <a:rPr lang="en-GB" sz="900" dirty="0" smtClean="0"/>
            <a:t>School Nursing Service</a:t>
          </a:r>
          <a:endParaRPr lang="en-GB" sz="900" dirty="0"/>
        </a:p>
      </dgm:t>
    </dgm:pt>
    <dgm:pt modelId="{33D9FC36-4B85-4E02-BECB-6328F7E348B4}" type="parTrans" cxnId="{D5D3BD0E-CF95-4B8F-A13C-12486614613D}">
      <dgm:prSet/>
      <dgm:spPr/>
      <dgm:t>
        <a:bodyPr/>
        <a:lstStyle/>
        <a:p>
          <a:endParaRPr lang="en-GB"/>
        </a:p>
      </dgm:t>
    </dgm:pt>
    <dgm:pt modelId="{98D58381-DBAA-47F6-8DE1-A6296BFAD7E0}" type="sibTrans" cxnId="{D5D3BD0E-CF95-4B8F-A13C-12486614613D}">
      <dgm:prSet/>
      <dgm:spPr/>
      <dgm:t>
        <a:bodyPr/>
        <a:lstStyle/>
        <a:p>
          <a:endParaRPr lang="en-GB"/>
        </a:p>
      </dgm:t>
    </dgm:pt>
    <dgm:pt modelId="{9F20FD12-B582-46D7-A941-C48CAE8F1355}">
      <dgm:prSet custT="1"/>
      <dgm:spPr/>
      <dgm:t>
        <a:bodyPr/>
        <a:lstStyle/>
        <a:p>
          <a:pPr rtl="0"/>
          <a:r>
            <a:rPr lang="en-GB" sz="900" dirty="0" smtClean="0"/>
            <a:t>Integrated Primary Mental Health Service </a:t>
          </a:r>
          <a:endParaRPr lang="en-GB" sz="900" dirty="0"/>
        </a:p>
      </dgm:t>
    </dgm:pt>
    <dgm:pt modelId="{A14E790B-0892-4ECC-835A-58E93294884F}" type="parTrans" cxnId="{77B53B4C-3FC6-4A8E-B7FC-3C2069078542}">
      <dgm:prSet/>
      <dgm:spPr/>
      <dgm:t>
        <a:bodyPr/>
        <a:lstStyle/>
        <a:p>
          <a:endParaRPr lang="en-GB"/>
        </a:p>
      </dgm:t>
    </dgm:pt>
    <dgm:pt modelId="{30F418A9-FE40-491E-A50D-E9EC3A734A85}" type="sibTrans" cxnId="{77B53B4C-3FC6-4A8E-B7FC-3C2069078542}">
      <dgm:prSet/>
      <dgm:spPr/>
      <dgm:t>
        <a:bodyPr/>
        <a:lstStyle/>
        <a:p>
          <a:endParaRPr lang="en-GB"/>
        </a:p>
      </dgm:t>
    </dgm:pt>
    <dgm:pt modelId="{07B277FC-D568-441B-8868-A2FC4340A895}">
      <dgm:prSet custT="1"/>
      <dgm:spPr/>
      <dgm:t>
        <a:bodyPr/>
        <a:lstStyle/>
        <a:p>
          <a:pPr rtl="0"/>
          <a:r>
            <a:rPr lang="en-GB" sz="900" dirty="0" smtClean="0"/>
            <a:t>Referrals are usually made in partnership with parents school staff, school nurse, GP and other professionals </a:t>
          </a:r>
          <a:endParaRPr lang="en-GB" sz="900" dirty="0"/>
        </a:p>
      </dgm:t>
    </dgm:pt>
    <dgm:pt modelId="{50D65FAA-A870-4035-B77F-17CEF54CE874}" type="parTrans" cxnId="{65F78DDF-E86A-4020-988D-641CC829BFCD}">
      <dgm:prSet/>
      <dgm:spPr/>
      <dgm:t>
        <a:bodyPr/>
        <a:lstStyle/>
        <a:p>
          <a:endParaRPr lang="en-GB"/>
        </a:p>
      </dgm:t>
    </dgm:pt>
    <dgm:pt modelId="{76785B8F-8E54-4CB6-B283-7EE0BCBF8451}" type="sibTrans" cxnId="{65F78DDF-E86A-4020-988D-641CC829BFCD}">
      <dgm:prSet/>
      <dgm:spPr/>
      <dgm:t>
        <a:bodyPr/>
        <a:lstStyle/>
        <a:p>
          <a:endParaRPr lang="en-GB"/>
        </a:p>
      </dgm:t>
    </dgm:pt>
    <dgm:pt modelId="{8F5C3062-F846-4668-90B6-841E1123EE29}" type="pres">
      <dgm:prSet presAssocID="{10CA2CEE-34C9-4631-87C1-8CA0E1E82726}" presName="linear" presStyleCnt="0">
        <dgm:presLayoutVars>
          <dgm:animLvl val="lvl"/>
          <dgm:resizeHandles val="exact"/>
        </dgm:presLayoutVars>
      </dgm:prSet>
      <dgm:spPr/>
      <dgm:t>
        <a:bodyPr/>
        <a:lstStyle/>
        <a:p>
          <a:endParaRPr lang="en-GB"/>
        </a:p>
      </dgm:t>
    </dgm:pt>
    <dgm:pt modelId="{80B46980-7CFD-4CAE-A899-A25DF7127408}" type="pres">
      <dgm:prSet presAssocID="{3089D3B6-D743-484D-9EC7-9560FF49C076}" presName="parentText" presStyleLbl="node1" presStyleIdx="0" presStyleCnt="1">
        <dgm:presLayoutVars>
          <dgm:chMax val="0"/>
          <dgm:bulletEnabled val="1"/>
        </dgm:presLayoutVars>
      </dgm:prSet>
      <dgm:spPr/>
      <dgm:t>
        <a:bodyPr/>
        <a:lstStyle/>
        <a:p>
          <a:endParaRPr lang="en-GB"/>
        </a:p>
      </dgm:t>
    </dgm:pt>
    <dgm:pt modelId="{A3EACBFF-3A44-4CD0-8DB7-712D43EE8BC9}" type="pres">
      <dgm:prSet presAssocID="{3089D3B6-D743-484D-9EC7-9560FF49C076}" presName="childText" presStyleLbl="revTx" presStyleIdx="0" presStyleCnt="1">
        <dgm:presLayoutVars>
          <dgm:bulletEnabled val="1"/>
        </dgm:presLayoutVars>
      </dgm:prSet>
      <dgm:spPr/>
      <dgm:t>
        <a:bodyPr/>
        <a:lstStyle/>
        <a:p>
          <a:endParaRPr lang="en-GB"/>
        </a:p>
      </dgm:t>
    </dgm:pt>
  </dgm:ptLst>
  <dgm:cxnLst>
    <dgm:cxn modelId="{794E1B6D-8D10-4028-87A7-52E385A7024E}" type="presOf" srcId="{9F20FD12-B582-46D7-A941-C48CAE8F1355}" destId="{A3EACBFF-3A44-4CD0-8DB7-712D43EE8BC9}" srcOrd="0" destOrd="9" presId="urn:microsoft.com/office/officeart/2005/8/layout/vList2"/>
    <dgm:cxn modelId="{B8BD6ED2-CF20-436D-8804-58E189942430}" srcId="{3089D3B6-D743-484D-9EC7-9560FF49C076}" destId="{AC301C8E-F2AA-44C6-A012-CE34EEE0DFA2}" srcOrd="0" destOrd="0" parTransId="{647BFCE1-989C-4B17-98C5-4CB662B3C64E}" sibTransId="{2483EA01-3307-4C5F-B0FF-BDF8B9E1E153}"/>
    <dgm:cxn modelId="{3262AA5F-4AF2-49B5-8F83-D508C9FCA2F8}" srcId="{3089D3B6-D743-484D-9EC7-9560FF49C076}" destId="{77BF3001-13FA-4ED0-9B1A-9E9E57E7C2EA}" srcOrd="4" destOrd="0" parTransId="{E673C219-325D-4276-B3FC-45E4A0475F21}" sibTransId="{6273381B-7FB1-43D6-AD6F-A826C71E0A2C}"/>
    <dgm:cxn modelId="{CC5FF877-D7AF-4E59-BCA6-504A8A882BB3}" srcId="{3089D3B6-D743-484D-9EC7-9560FF49C076}" destId="{888CA14A-FFE2-4B02-832C-090AFBCE98AE}" srcOrd="12" destOrd="0" parTransId="{B51C72DA-F88B-47E2-96E1-9F6EAA9CE69B}" sibTransId="{2E24C22A-D5EA-4DFB-8C8B-008704A7897C}"/>
    <dgm:cxn modelId="{529646CA-0115-4CF4-AEF3-BAC9BF77661C}" srcId="{3089D3B6-D743-484D-9EC7-9560FF49C076}" destId="{AD0991D3-3998-41F3-9D3F-1E4BE76C6F3D}" srcOrd="5" destOrd="0" parTransId="{57545717-6158-4F85-B06B-AF232D285CC4}" sibTransId="{631142BB-17AE-49C6-826B-BACB90B70F3D}"/>
    <dgm:cxn modelId="{3D2D0EAD-F445-4EF1-9ADD-F624897EB3B5}" type="presOf" srcId="{86823CDC-F88A-4E73-AFE6-162304DB1D3C}" destId="{A3EACBFF-3A44-4CD0-8DB7-712D43EE8BC9}" srcOrd="0" destOrd="3" presId="urn:microsoft.com/office/officeart/2005/8/layout/vList2"/>
    <dgm:cxn modelId="{20BFF4A2-5336-437A-812E-2C425BEFAE5B}" type="presOf" srcId="{3089D3B6-D743-484D-9EC7-9560FF49C076}" destId="{80B46980-7CFD-4CAE-A899-A25DF7127408}" srcOrd="0" destOrd="0" presId="urn:microsoft.com/office/officeart/2005/8/layout/vList2"/>
    <dgm:cxn modelId="{C906E0C1-F119-40D6-93C4-4079EE1E18FA}" type="presOf" srcId="{AC301C8E-F2AA-44C6-A012-CE34EEE0DFA2}" destId="{A3EACBFF-3A44-4CD0-8DB7-712D43EE8BC9}" srcOrd="0" destOrd="0" presId="urn:microsoft.com/office/officeart/2005/8/layout/vList2"/>
    <dgm:cxn modelId="{E29F5AF9-058F-426D-AD5F-F0B44284CAC6}" type="presOf" srcId="{BA3F050F-9935-4BC2-B852-EAFEA7BF2F20}" destId="{A3EACBFF-3A44-4CD0-8DB7-712D43EE8BC9}" srcOrd="0" destOrd="2" presId="urn:microsoft.com/office/officeart/2005/8/layout/vList2"/>
    <dgm:cxn modelId="{D6125B1F-1CCF-4FF9-B5AB-4B06853C58E5}" srcId="{3089D3B6-D743-484D-9EC7-9560FF49C076}" destId="{7C35F828-689B-46B3-A0C1-4965F37E099A}" srcOrd="1" destOrd="0" parTransId="{8A2767D0-A7E3-404E-858A-FF988DDB6699}" sibTransId="{21ABB775-E79A-43C0-957D-0DB3BCA60815}"/>
    <dgm:cxn modelId="{66B14024-645D-4A10-9DAE-3FE57069499C}" type="presOf" srcId="{5F2D5CF1-3F78-4013-9863-61F4EF3A05B7}" destId="{A3EACBFF-3A44-4CD0-8DB7-712D43EE8BC9}" srcOrd="0" destOrd="11" presId="urn:microsoft.com/office/officeart/2005/8/layout/vList2"/>
    <dgm:cxn modelId="{9CC99195-26DB-4FC6-8A7B-CC7F8675B943}" type="presOf" srcId="{B795C888-24DD-4CB9-B89A-8A7E2118E7FF}" destId="{A3EACBFF-3A44-4CD0-8DB7-712D43EE8BC9}" srcOrd="0" destOrd="8" presId="urn:microsoft.com/office/officeart/2005/8/layout/vList2"/>
    <dgm:cxn modelId="{C6F2F3D9-8790-448A-9475-B54C19EE2314}" type="presOf" srcId="{7C35F828-689B-46B3-A0C1-4965F37E099A}" destId="{A3EACBFF-3A44-4CD0-8DB7-712D43EE8BC9}" srcOrd="0" destOrd="1" presId="urn:microsoft.com/office/officeart/2005/8/layout/vList2"/>
    <dgm:cxn modelId="{BBDCD41D-95A1-4956-AD42-347C38F18F66}" type="presOf" srcId="{AD0991D3-3998-41F3-9D3F-1E4BE76C6F3D}" destId="{A3EACBFF-3A44-4CD0-8DB7-712D43EE8BC9}" srcOrd="0" destOrd="5" presId="urn:microsoft.com/office/officeart/2005/8/layout/vList2"/>
    <dgm:cxn modelId="{BB1BB534-3F60-478B-9AF4-C2EAA3CF3F75}" srcId="{3089D3B6-D743-484D-9EC7-9560FF49C076}" destId="{5F2D5CF1-3F78-4013-9863-61F4EF3A05B7}" srcOrd="11" destOrd="0" parTransId="{9329F01B-5006-4F47-99EB-1D2F75D22ACB}" sibTransId="{54275955-433A-4AD7-BD52-40B9BBA39F24}"/>
    <dgm:cxn modelId="{D5D3BD0E-CF95-4B8F-A13C-12486614613D}" srcId="{3089D3B6-D743-484D-9EC7-9560FF49C076}" destId="{B795C888-24DD-4CB9-B89A-8A7E2118E7FF}" srcOrd="8" destOrd="0" parTransId="{33D9FC36-4B85-4E02-BECB-6328F7E348B4}" sibTransId="{98D58381-DBAA-47F6-8DE1-A6296BFAD7E0}"/>
    <dgm:cxn modelId="{F5AA04EC-F3D2-4EC4-B2FE-3F5F2639AD66}" srcId="{3089D3B6-D743-484D-9EC7-9560FF49C076}" destId="{102B8920-540C-4555-94A6-DBF4C1F25D5C}" srcOrd="6" destOrd="0" parTransId="{1A67ED89-E863-4D19-8036-ABE410CA45C7}" sibTransId="{639EB64C-3A90-43E5-9646-C002887751D7}"/>
    <dgm:cxn modelId="{BAB49999-8DB3-43B3-84EB-13A1DABC86F1}" type="presOf" srcId="{AF47F368-0110-442C-A459-6C8641D60AA2}" destId="{A3EACBFF-3A44-4CD0-8DB7-712D43EE8BC9}" srcOrd="0" destOrd="7" presId="urn:microsoft.com/office/officeart/2005/8/layout/vList2"/>
    <dgm:cxn modelId="{89D4680A-7E5E-4B02-9D49-020C21C94AEE}" type="presOf" srcId="{77BF3001-13FA-4ED0-9B1A-9E9E57E7C2EA}" destId="{A3EACBFF-3A44-4CD0-8DB7-712D43EE8BC9}" srcOrd="0" destOrd="4" presId="urn:microsoft.com/office/officeart/2005/8/layout/vList2"/>
    <dgm:cxn modelId="{5269E8A8-BDB9-497D-BD6A-8BD51F316EE9}" type="presOf" srcId="{888CA14A-FFE2-4B02-832C-090AFBCE98AE}" destId="{A3EACBFF-3A44-4CD0-8DB7-712D43EE8BC9}" srcOrd="0" destOrd="12" presId="urn:microsoft.com/office/officeart/2005/8/layout/vList2"/>
    <dgm:cxn modelId="{6AD93299-4354-4D62-BD4A-1EF9D222C04F}" srcId="{10CA2CEE-34C9-4631-87C1-8CA0E1E82726}" destId="{3089D3B6-D743-484D-9EC7-9560FF49C076}" srcOrd="0" destOrd="0" parTransId="{F4440483-D016-4932-ABEE-AC868B7DE44E}" sibTransId="{0FEBF27C-F30E-43B3-BADD-AE2C527BD40F}"/>
    <dgm:cxn modelId="{7EED39A1-8657-49A0-A60E-0A03800CA359}" type="presOf" srcId="{10CA2CEE-34C9-4631-87C1-8CA0E1E82726}" destId="{8F5C3062-F846-4668-90B6-841E1123EE29}" srcOrd="0" destOrd="0" presId="urn:microsoft.com/office/officeart/2005/8/layout/vList2"/>
    <dgm:cxn modelId="{77B53B4C-3FC6-4A8E-B7FC-3C2069078542}" srcId="{3089D3B6-D743-484D-9EC7-9560FF49C076}" destId="{9F20FD12-B582-46D7-A941-C48CAE8F1355}" srcOrd="9" destOrd="0" parTransId="{A14E790B-0892-4ECC-835A-58E93294884F}" sibTransId="{30F418A9-FE40-491E-A50D-E9EC3A734A85}"/>
    <dgm:cxn modelId="{42F1526A-AC8F-4127-9A85-96ED96AF0E5F}" type="presOf" srcId="{102B8920-540C-4555-94A6-DBF4C1F25D5C}" destId="{A3EACBFF-3A44-4CD0-8DB7-712D43EE8BC9}" srcOrd="0" destOrd="6" presId="urn:microsoft.com/office/officeart/2005/8/layout/vList2"/>
    <dgm:cxn modelId="{65F78DDF-E86A-4020-988D-641CC829BFCD}" srcId="{3089D3B6-D743-484D-9EC7-9560FF49C076}" destId="{07B277FC-D568-441B-8868-A2FC4340A895}" srcOrd="10" destOrd="0" parTransId="{50D65FAA-A870-4035-B77F-17CEF54CE874}" sibTransId="{76785B8F-8E54-4CB6-B283-7EE0BCBF8451}"/>
    <dgm:cxn modelId="{10FD45C3-E2F5-4EA1-8C5E-3BE8019D5121}" srcId="{3089D3B6-D743-484D-9EC7-9560FF49C076}" destId="{BA3F050F-9935-4BC2-B852-EAFEA7BF2F20}" srcOrd="2" destOrd="0" parTransId="{F9E8226A-A127-4CE2-A5D5-8E42EA0F0438}" sibTransId="{A1844300-9CC9-4728-845D-AD38C27D1FF0}"/>
    <dgm:cxn modelId="{39306851-76D5-4DBA-A692-2B54616B6CDA}" srcId="{3089D3B6-D743-484D-9EC7-9560FF49C076}" destId="{AF47F368-0110-442C-A459-6C8641D60AA2}" srcOrd="7" destOrd="0" parTransId="{D380908A-C1B8-4E8D-97E4-FB28E8C253DF}" sibTransId="{8E79AE99-EAE8-48E9-8F33-5F7E2F7CB4B4}"/>
    <dgm:cxn modelId="{EDE30E18-C1AE-49D2-8890-6F4ACD0F4F6E}" srcId="{3089D3B6-D743-484D-9EC7-9560FF49C076}" destId="{86823CDC-F88A-4E73-AFE6-162304DB1D3C}" srcOrd="3" destOrd="0" parTransId="{4DD11E32-32F7-4043-B52C-A6DF6E3BB0EC}" sibTransId="{BD47E5D0-0E91-475F-A483-CDA5093B3BF7}"/>
    <dgm:cxn modelId="{02B776F8-4BA0-4BAF-AAE4-F182C2E2B351}" type="presOf" srcId="{07B277FC-D568-441B-8868-A2FC4340A895}" destId="{A3EACBFF-3A44-4CD0-8DB7-712D43EE8BC9}" srcOrd="0" destOrd="10" presId="urn:microsoft.com/office/officeart/2005/8/layout/vList2"/>
    <dgm:cxn modelId="{A051D57D-A54F-4A1D-BC33-9DBB8344BC75}" type="presParOf" srcId="{8F5C3062-F846-4668-90B6-841E1123EE29}" destId="{80B46980-7CFD-4CAE-A899-A25DF7127408}" srcOrd="0" destOrd="0" presId="urn:microsoft.com/office/officeart/2005/8/layout/vList2"/>
    <dgm:cxn modelId="{1C707F36-D5E8-4FF8-AF6C-52C39845E60E}" type="presParOf" srcId="{8F5C3062-F846-4668-90B6-841E1123EE29}" destId="{A3EACBFF-3A44-4CD0-8DB7-712D43EE8BC9}"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B46980-7CFD-4CAE-A899-A25DF7127408}">
      <dsp:nvSpPr>
        <dsp:cNvPr id="0" name=""/>
        <dsp:cNvSpPr/>
      </dsp:nvSpPr>
      <dsp:spPr>
        <a:xfrm>
          <a:off x="0" y="1576"/>
          <a:ext cx="3724274" cy="22332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l" defTabSz="466725" rtl="0">
            <a:lnSpc>
              <a:spcPct val="90000"/>
            </a:lnSpc>
            <a:spcBef>
              <a:spcPct val="0"/>
            </a:spcBef>
            <a:spcAft>
              <a:spcPct val="35000"/>
            </a:spcAft>
          </a:pPr>
          <a:r>
            <a:rPr lang="en-GB" sz="1050" kern="1200" dirty="0" smtClean="0"/>
            <a:t>They can provide:</a:t>
          </a:r>
          <a:endParaRPr lang="en-GB" sz="1050" kern="1200" dirty="0"/>
        </a:p>
      </dsp:txBody>
      <dsp:txXfrm>
        <a:off x="10902" y="12478"/>
        <a:ext cx="3702470" cy="201523"/>
      </dsp:txXfrm>
    </dsp:sp>
    <dsp:sp modelId="{A3EACBFF-3A44-4CD0-8DB7-712D43EE8BC9}">
      <dsp:nvSpPr>
        <dsp:cNvPr id="0" name=""/>
        <dsp:cNvSpPr/>
      </dsp:nvSpPr>
      <dsp:spPr>
        <a:xfrm>
          <a:off x="0" y="224903"/>
          <a:ext cx="3724274" cy="1764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246" tIns="11430" rIns="64008" bIns="11430" numCol="1" spcCol="1270" anchor="t" anchorCtr="0">
          <a:noAutofit/>
        </a:bodyPr>
        <a:lstStyle/>
        <a:p>
          <a:pPr marL="57150" lvl="1" indent="-57150" algn="l" defTabSz="400050" rtl="0">
            <a:lnSpc>
              <a:spcPct val="90000"/>
            </a:lnSpc>
            <a:spcBef>
              <a:spcPct val="0"/>
            </a:spcBef>
            <a:spcAft>
              <a:spcPct val="20000"/>
            </a:spcAft>
            <a:buChar char="••"/>
          </a:pPr>
          <a:r>
            <a:rPr lang="en-GB" sz="900" kern="1200" dirty="0" smtClean="0"/>
            <a:t>Parent Partnership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Learning and behaviour support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Educational Psychology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Sensory Support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Occupational health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Physiotherapy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Speech and Language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Autism Service </a:t>
          </a:r>
          <a:endParaRPr lang="en-GB" sz="900" kern="1200" dirty="0"/>
        </a:p>
        <a:p>
          <a:pPr marL="57150" lvl="1" indent="-57150" algn="l" defTabSz="400050" rtl="0">
            <a:lnSpc>
              <a:spcPct val="90000"/>
            </a:lnSpc>
            <a:spcBef>
              <a:spcPct val="0"/>
            </a:spcBef>
            <a:spcAft>
              <a:spcPct val="20000"/>
            </a:spcAft>
            <a:buChar char="••"/>
          </a:pPr>
          <a:r>
            <a:rPr lang="en-GB" sz="900" kern="1200" dirty="0" smtClean="0"/>
            <a:t>School Nursing Service</a:t>
          </a:r>
          <a:endParaRPr lang="en-GB" sz="900" kern="1200" dirty="0"/>
        </a:p>
        <a:p>
          <a:pPr marL="57150" lvl="1" indent="-57150" algn="l" defTabSz="400050" rtl="0">
            <a:lnSpc>
              <a:spcPct val="90000"/>
            </a:lnSpc>
            <a:spcBef>
              <a:spcPct val="0"/>
            </a:spcBef>
            <a:spcAft>
              <a:spcPct val="20000"/>
            </a:spcAft>
            <a:buChar char="••"/>
          </a:pPr>
          <a:r>
            <a:rPr lang="en-GB" sz="900" kern="1200" dirty="0" smtClean="0"/>
            <a:t>Integrated Primary Mental Health Service </a:t>
          </a:r>
          <a:endParaRPr lang="en-GB" sz="900" kern="1200" dirty="0"/>
        </a:p>
        <a:p>
          <a:pPr marL="57150" lvl="1" indent="-57150" algn="l" defTabSz="400050" rtl="0">
            <a:lnSpc>
              <a:spcPct val="90000"/>
            </a:lnSpc>
            <a:spcBef>
              <a:spcPct val="0"/>
            </a:spcBef>
            <a:spcAft>
              <a:spcPct val="20000"/>
            </a:spcAft>
            <a:buChar char="••"/>
          </a:pPr>
          <a:r>
            <a:rPr lang="en-GB" sz="900" kern="1200" dirty="0" smtClean="0"/>
            <a:t>Referrals are usually made in partnership with parents school staff, school nurse, GP and other professionals </a:t>
          </a:r>
          <a:endParaRPr lang="en-GB" sz="900" kern="1200" dirty="0"/>
        </a:p>
        <a:p>
          <a:pPr marL="57150" lvl="1" indent="-57150" algn="l" defTabSz="400050" rtl="0">
            <a:lnSpc>
              <a:spcPct val="90000"/>
            </a:lnSpc>
            <a:spcBef>
              <a:spcPct val="0"/>
            </a:spcBef>
            <a:spcAft>
              <a:spcPct val="20000"/>
            </a:spcAft>
            <a:buChar char="••"/>
          </a:pPr>
          <a:r>
            <a:rPr lang="en-GB" sz="900" kern="1200" dirty="0" smtClean="0"/>
            <a:t>Their advice and strategies are given to support you and your child</a:t>
          </a:r>
          <a:endParaRPr lang="en-GB" sz="900" kern="1200" dirty="0"/>
        </a:p>
        <a:p>
          <a:pPr marL="57150" lvl="1" indent="-57150" algn="l" defTabSz="311150" rtl="0">
            <a:lnSpc>
              <a:spcPct val="90000"/>
            </a:lnSpc>
            <a:spcBef>
              <a:spcPct val="0"/>
            </a:spcBef>
            <a:spcAft>
              <a:spcPct val="20000"/>
            </a:spcAft>
            <a:buChar char="••"/>
          </a:pPr>
          <a:endParaRPr lang="en-GB" sz="700" kern="1200" dirty="0"/>
        </a:p>
      </dsp:txBody>
      <dsp:txXfrm>
        <a:off x="0" y="224903"/>
        <a:ext cx="3724274" cy="176424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20C0FD5-F00B-4AD0-A240-12B90E7E7923}" type="datetimeFigureOut">
              <a:rPr lang="en-GB" smtClean="0"/>
              <a:t>13/06/2023</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5186809-04FB-4048-9909-3453200A143F}" type="slidenum">
              <a:rPr lang="en-GB" smtClean="0"/>
              <a:t>‹#›</a:t>
            </a:fld>
            <a:endParaRPr lang="en-GB"/>
          </a:p>
        </p:txBody>
      </p:sp>
    </p:spTree>
    <p:extLst>
      <p:ext uri="{BB962C8B-B14F-4D97-AF65-F5344CB8AC3E}">
        <p14:creationId xmlns:p14="http://schemas.microsoft.com/office/powerpoint/2010/main" val="30852622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27D28DA-9E72-454D-9495-8BA6A4378F53}" type="datetimeFigureOut">
              <a:rPr lang="en-GB" smtClean="0"/>
              <a:t>13/06/2023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5777591-7EE3-480B-8368-8D30F5AF31DE}" type="slidenum">
              <a:rPr lang="en-GB" smtClean="0"/>
              <a:t>‹#›</a:t>
            </a:fld>
            <a:endParaRPr lang="en-GB"/>
          </a:p>
        </p:txBody>
      </p:sp>
    </p:spTree>
    <p:extLst>
      <p:ext uri="{BB962C8B-B14F-4D97-AF65-F5344CB8AC3E}">
        <p14:creationId xmlns:p14="http://schemas.microsoft.com/office/powerpoint/2010/main" val="889470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F2BCE-400E-4F3D-A02A-3328420F6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053E50-9FC2-4B0D-AC3E-14069E69C7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1A52E4-E59F-49E3-9B02-19DEF8EC5CE0}"/>
              </a:ext>
            </a:extLst>
          </p:cNvPr>
          <p:cNvSpPr>
            <a:spLocks noGrp="1"/>
          </p:cNvSpPr>
          <p:nvPr>
            <p:ph type="dt" sz="half" idx="10"/>
          </p:nvPr>
        </p:nvSpPr>
        <p:spPr/>
        <p:txBody>
          <a:bodyPr/>
          <a:lstStyle/>
          <a:p>
            <a:r>
              <a:rPr lang="en-GB" smtClean="0"/>
              <a:t>2018</a:t>
            </a:r>
            <a:endParaRPr lang="en-GB"/>
          </a:p>
        </p:txBody>
      </p:sp>
      <p:sp>
        <p:nvSpPr>
          <p:cNvPr id="5" name="Footer Placeholder 4">
            <a:extLst>
              <a:ext uri="{FF2B5EF4-FFF2-40B4-BE49-F238E27FC236}">
                <a16:creationId xmlns:a16="http://schemas.microsoft.com/office/drawing/2014/main" id="{AC730070-303C-4740-A4EB-5CF419F50495}"/>
              </a:ext>
            </a:extLst>
          </p:cNvPr>
          <p:cNvSpPr>
            <a:spLocks noGrp="1"/>
          </p:cNvSpPr>
          <p:nvPr>
            <p:ph type="ftr" sz="quarter" idx="11"/>
          </p:nvPr>
        </p:nvSpPr>
        <p:spPr>
          <a:xfrm>
            <a:off x="10420350" y="1"/>
            <a:ext cx="1771650" cy="285750"/>
          </a:xfrm>
          <a:prstGeom prst="rect">
            <a:avLst/>
          </a:prstGeom>
        </p:spPr>
        <p:txBody>
          <a:bodyPr/>
          <a:lstStyle>
            <a:lvl1pPr>
              <a:defRPr b="1">
                <a:solidFill>
                  <a:schemeClr val="bg1"/>
                </a:solidFill>
              </a:defRPr>
            </a:lvl1pPr>
          </a:lstStyle>
          <a:p>
            <a:r>
              <a:rPr lang="en-GB" dirty="0" smtClean="0"/>
              <a:t>September 2018</a:t>
            </a:r>
          </a:p>
        </p:txBody>
      </p:sp>
      <p:sp>
        <p:nvSpPr>
          <p:cNvPr id="6" name="Slide Number Placeholder 5">
            <a:extLst>
              <a:ext uri="{FF2B5EF4-FFF2-40B4-BE49-F238E27FC236}">
                <a16:creationId xmlns:a16="http://schemas.microsoft.com/office/drawing/2014/main" id="{C77E0178-795D-4E51-96E2-2C2519DEED6C}"/>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6490558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9DCFD-F82B-4C6A-9ED3-7514B8D37F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52B8BB-976E-46F1-BEE6-6B9F5054A53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60C62D-E68D-437B-813D-2AAD8B4DE5AE}"/>
              </a:ext>
            </a:extLst>
          </p:cNvPr>
          <p:cNvSpPr>
            <a:spLocks noGrp="1"/>
          </p:cNvSpPr>
          <p:nvPr>
            <p:ph type="dt" sz="half" idx="10"/>
          </p:nvPr>
        </p:nvSpPr>
        <p:spPr/>
        <p:txBody>
          <a:bodyPr/>
          <a:lstStyle/>
          <a:p>
            <a:r>
              <a:rPr lang="en-GB" smtClean="0"/>
              <a:t>2018</a:t>
            </a:r>
            <a:endParaRPr lang="en-GB"/>
          </a:p>
        </p:txBody>
      </p:sp>
      <p:sp>
        <p:nvSpPr>
          <p:cNvPr id="6" name="Slide Number Placeholder 5">
            <a:extLst>
              <a:ext uri="{FF2B5EF4-FFF2-40B4-BE49-F238E27FC236}">
                <a16:creationId xmlns:a16="http://schemas.microsoft.com/office/drawing/2014/main" id="{6D0B22AD-5A48-4D5F-BE77-59DFB22C7DF8}"/>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81405863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FB672-3F02-465E-865E-881EFB9FC7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F93F399-360A-48BE-A046-0E1C6398A0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E152B0D-FAF8-47CC-A921-F4B0331AC187}"/>
              </a:ext>
            </a:extLst>
          </p:cNvPr>
          <p:cNvSpPr>
            <a:spLocks noGrp="1"/>
          </p:cNvSpPr>
          <p:nvPr>
            <p:ph type="dt" sz="half" idx="10"/>
          </p:nvPr>
        </p:nvSpPr>
        <p:spPr/>
        <p:txBody>
          <a:bodyPr/>
          <a:lstStyle/>
          <a:p>
            <a:r>
              <a:rPr lang="en-GB" smtClean="0"/>
              <a:t>2018</a:t>
            </a:r>
            <a:endParaRPr lang="en-GB"/>
          </a:p>
        </p:txBody>
      </p:sp>
      <p:sp>
        <p:nvSpPr>
          <p:cNvPr id="5" name="Footer Placeholder 4">
            <a:extLst>
              <a:ext uri="{FF2B5EF4-FFF2-40B4-BE49-F238E27FC236}">
                <a16:creationId xmlns:a16="http://schemas.microsoft.com/office/drawing/2014/main" id="{F884140A-9FE3-4F54-8FCA-ABE17CFC6F6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5F5D035-7FCC-4B40-89B9-2378FCCD4399}"/>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79592867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E3137-30CA-4FDD-9CF6-98235735F8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EF3D82-7C13-413C-A506-0DE300345CA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AA2032-4E75-420E-B28B-610980F201C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0495DD-F6BD-4B6A-A0FD-D7887673C423}"/>
              </a:ext>
            </a:extLst>
          </p:cNvPr>
          <p:cNvSpPr>
            <a:spLocks noGrp="1"/>
          </p:cNvSpPr>
          <p:nvPr>
            <p:ph type="dt" sz="half" idx="10"/>
          </p:nvPr>
        </p:nvSpPr>
        <p:spPr/>
        <p:txBody>
          <a:bodyPr/>
          <a:lstStyle/>
          <a:p>
            <a:r>
              <a:rPr lang="en-GB" smtClean="0"/>
              <a:t>2018</a:t>
            </a:r>
            <a:endParaRPr lang="en-GB"/>
          </a:p>
        </p:txBody>
      </p:sp>
      <p:sp>
        <p:nvSpPr>
          <p:cNvPr id="6" name="Footer Placeholder 5">
            <a:extLst>
              <a:ext uri="{FF2B5EF4-FFF2-40B4-BE49-F238E27FC236}">
                <a16:creationId xmlns:a16="http://schemas.microsoft.com/office/drawing/2014/main" id="{A3EF39D7-4728-4697-8B6E-D91B4D891AA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D947DBA0-5534-4030-806B-18CA59935734}"/>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138727114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C8EAC-D41D-4196-BDF6-0C7F53C5495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B2DA0F-F3F5-4DDE-8969-DF54F8D4A1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EB96A45-BEF6-4A2E-932D-02D000DB7BA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6E08AE-CE61-4CB8-ABCC-E8A0B00320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D8CF86E-7161-42BF-9545-18C81781C3B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2E4AE2-4C85-4A12-B6E4-F6F68118E4BB}"/>
              </a:ext>
            </a:extLst>
          </p:cNvPr>
          <p:cNvSpPr>
            <a:spLocks noGrp="1"/>
          </p:cNvSpPr>
          <p:nvPr>
            <p:ph type="dt" sz="half" idx="10"/>
          </p:nvPr>
        </p:nvSpPr>
        <p:spPr/>
        <p:txBody>
          <a:bodyPr/>
          <a:lstStyle/>
          <a:p>
            <a:r>
              <a:rPr lang="en-GB" smtClean="0"/>
              <a:t>2018</a:t>
            </a:r>
            <a:endParaRPr lang="en-GB"/>
          </a:p>
        </p:txBody>
      </p:sp>
      <p:sp>
        <p:nvSpPr>
          <p:cNvPr id="8" name="Footer Placeholder 7">
            <a:extLst>
              <a:ext uri="{FF2B5EF4-FFF2-40B4-BE49-F238E27FC236}">
                <a16:creationId xmlns:a16="http://schemas.microsoft.com/office/drawing/2014/main" id="{E3FD7661-B4F4-4475-967C-F720934B38E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24125E8A-8133-4DA7-BF2D-2E1F8F828147}"/>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866459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4B5A0-C8F8-46F9-86CA-609A586786D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8C6C820-C7B6-4C6C-9B0C-B5A1DCA61214}"/>
              </a:ext>
            </a:extLst>
          </p:cNvPr>
          <p:cNvSpPr>
            <a:spLocks noGrp="1"/>
          </p:cNvSpPr>
          <p:nvPr>
            <p:ph type="dt" sz="half" idx="10"/>
          </p:nvPr>
        </p:nvSpPr>
        <p:spPr/>
        <p:txBody>
          <a:bodyPr/>
          <a:lstStyle/>
          <a:p>
            <a:r>
              <a:rPr lang="en-GB" smtClean="0"/>
              <a:t>2018</a:t>
            </a:r>
            <a:endParaRPr lang="en-GB"/>
          </a:p>
        </p:txBody>
      </p:sp>
      <p:sp>
        <p:nvSpPr>
          <p:cNvPr id="4" name="Footer Placeholder 3">
            <a:extLst>
              <a:ext uri="{FF2B5EF4-FFF2-40B4-BE49-F238E27FC236}">
                <a16:creationId xmlns:a16="http://schemas.microsoft.com/office/drawing/2014/main" id="{F61B69E7-3229-4427-8DF0-8D4D034AF20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7AAA8FE6-F2C7-49C0-B3B6-1C057943DF3B}"/>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587106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75D7E9-54B8-4727-8F83-BEC1F4FD3B4B}"/>
              </a:ext>
            </a:extLst>
          </p:cNvPr>
          <p:cNvSpPr>
            <a:spLocks noGrp="1"/>
          </p:cNvSpPr>
          <p:nvPr>
            <p:ph type="dt" sz="half" idx="10"/>
          </p:nvPr>
        </p:nvSpPr>
        <p:spPr/>
        <p:txBody>
          <a:bodyPr/>
          <a:lstStyle/>
          <a:p>
            <a:r>
              <a:rPr lang="en-GB" smtClean="0"/>
              <a:t>2018</a:t>
            </a:r>
            <a:endParaRPr lang="en-GB"/>
          </a:p>
        </p:txBody>
      </p:sp>
      <p:sp>
        <p:nvSpPr>
          <p:cNvPr id="3" name="Footer Placeholder 2">
            <a:extLst>
              <a:ext uri="{FF2B5EF4-FFF2-40B4-BE49-F238E27FC236}">
                <a16:creationId xmlns:a16="http://schemas.microsoft.com/office/drawing/2014/main" id="{B286363B-FA7F-4BCD-B608-2245991C1DC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B893704D-428B-4267-A336-1F152C4557D8}"/>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3883350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DF6EB-8989-4A6A-9819-9B39D1A879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CFF889-A96A-41ED-9681-7DD112CAC6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F3B8FF-6B58-4B0E-A22E-18B3F2A15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68D8643-DDDF-4E42-8D92-ADFC381E7069}"/>
              </a:ext>
            </a:extLst>
          </p:cNvPr>
          <p:cNvSpPr>
            <a:spLocks noGrp="1"/>
          </p:cNvSpPr>
          <p:nvPr>
            <p:ph type="dt" sz="half" idx="10"/>
          </p:nvPr>
        </p:nvSpPr>
        <p:spPr/>
        <p:txBody>
          <a:bodyPr/>
          <a:lstStyle/>
          <a:p>
            <a:r>
              <a:rPr lang="en-GB" smtClean="0"/>
              <a:t>2018</a:t>
            </a:r>
            <a:endParaRPr lang="en-GB"/>
          </a:p>
        </p:txBody>
      </p:sp>
      <p:sp>
        <p:nvSpPr>
          <p:cNvPr id="6" name="Footer Placeholder 5">
            <a:extLst>
              <a:ext uri="{FF2B5EF4-FFF2-40B4-BE49-F238E27FC236}">
                <a16:creationId xmlns:a16="http://schemas.microsoft.com/office/drawing/2014/main" id="{156926F5-7118-4206-9EE3-596A0F6737C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264340A7-D1CD-41F6-B6E6-7C42F571FB6D}"/>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503261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91138-12FC-4C56-B521-5EA9C3A9BF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0F0B551-8BCD-4B18-9286-48F60FD70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321EEF-9CA9-424C-84CB-94589AE05F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E83E892-BAA2-477B-955A-F43E95586019}"/>
              </a:ext>
            </a:extLst>
          </p:cNvPr>
          <p:cNvSpPr>
            <a:spLocks noGrp="1"/>
          </p:cNvSpPr>
          <p:nvPr>
            <p:ph type="dt" sz="half" idx="10"/>
          </p:nvPr>
        </p:nvSpPr>
        <p:spPr/>
        <p:txBody>
          <a:bodyPr/>
          <a:lstStyle/>
          <a:p>
            <a:r>
              <a:rPr lang="en-GB" smtClean="0"/>
              <a:t>2018</a:t>
            </a:r>
            <a:endParaRPr lang="en-GB"/>
          </a:p>
        </p:txBody>
      </p:sp>
      <p:sp>
        <p:nvSpPr>
          <p:cNvPr id="6" name="Footer Placeholder 5">
            <a:extLst>
              <a:ext uri="{FF2B5EF4-FFF2-40B4-BE49-F238E27FC236}">
                <a16:creationId xmlns:a16="http://schemas.microsoft.com/office/drawing/2014/main" id="{F5698EBD-8B57-4FEB-A989-DA358C5D7FF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41E01A0-EBBD-4CE0-B501-CFE057D4059B}"/>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922274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F68DE-8DD0-4DC8-86CC-D409861AB1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FBEB04-C457-40B8-A1C8-01C370EA20B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C714D3-F117-4F98-8EEC-01C6BDCE0728}"/>
              </a:ext>
            </a:extLst>
          </p:cNvPr>
          <p:cNvSpPr>
            <a:spLocks noGrp="1"/>
          </p:cNvSpPr>
          <p:nvPr>
            <p:ph type="dt" sz="half" idx="10"/>
          </p:nvPr>
        </p:nvSpPr>
        <p:spPr/>
        <p:txBody>
          <a:bodyPr/>
          <a:lstStyle/>
          <a:p>
            <a:r>
              <a:rPr lang="en-GB" smtClean="0"/>
              <a:t>2018</a:t>
            </a:r>
            <a:endParaRPr lang="en-GB"/>
          </a:p>
        </p:txBody>
      </p:sp>
      <p:sp>
        <p:nvSpPr>
          <p:cNvPr id="5" name="Footer Placeholder 4">
            <a:extLst>
              <a:ext uri="{FF2B5EF4-FFF2-40B4-BE49-F238E27FC236}">
                <a16:creationId xmlns:a16="http://schemas.microsoft.com/office/drawing/2014/main" id="{B09FA1A8-A0C1-415A-8424-09DB04141B3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A102361-F381-46E7-A4EE-070C72751F28}"/>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349726279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F2BCE-400E-4F3D-A02A-3328420F6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053E50-9FC2-4B0D-AC3E-14069E69C7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1A52E4-E59F-49E3-9B02-19DEF8EC5CE0}"/>
              </a:ext>
            </a:extLst>
          </p:cNvPr>
          <p:cNvSpPr>
            <a:spLocks noGrp="1"/>
          </p:cNvSpPr>
          <p:nvPr>
            <p:ph type="dt" sz="half" idx="10"/>
          </p:nvPr>
        </p:nvSpPr>
        <p:spPr/>
        <p:txBody>
          <a:bodyPr/>
          <a:lstStyle/>
          <a:p>
            <a:r>
              <a:rPr lang="en-GB" smtClean="0"/>
              <a:t>2018</a:t>
            </a:r>
            <a:endParaRPr lang="en-GB"/>
          </a:p>
        </p:txBody>
      </p:sp>
      <p:sp>
        <p:nvSpPr>
          <p:cNvPr id="5" name="Footer Placeholder 4">
            <a:extLst>
              <a:ext uri="{FF2B5EF4-FFF2-40B4-BE49-F238E27FC236}">
                <a16:creationId xmlns:a16="http://schemas.microsoft.com/office/drawing/2014/main" id="{AC730070-303C-4740-A4EB-5CF419F50495}"/>
              </a:ext>
            </a:extLst>
          </p:cNvPr>
          <p:cNvSpPr>
            <a:spLocks noGrp="1"/>
          </p:cNvSpPr>
          <p:nvPr>
            <p:ph type="ftr" sz="quarter" idx="11"/>
          </p:nvPr>
        </p:nvSpPr>
        <p:spPr>
          <a:xfrm>
            <a:off x="10420350" y="1"/>
            <a:ext cx="1771650" cy="285750"/>
          </a:xfrm>
          <a:prstGeom prst="rect">
            <a:avLst/>
          </a:prstGeom>
        </p:spPr>
        <p:txBody>
          <a:bodyPr/>
          <a:lstStyle>
            <a:lvl1pPr>
              <a:defRPr b="1">
                <a:solidFill>
                  <a:schemeClr val="bg1"/>
                </a:solidFill>
              </a:defRPr>
            </a:lvl1pPr>
          </a:lstStyle>
          <a:p>
            <a:r>
              <a:rPr lang="en-GB" dirty="0" smtClean="0"/>
              <a:t>September 2018</a:t>
            </a:r>
          </a:p>
        </p:txBody>
      </p:sp>
      <p:sp>
        <p:nvSpPr>
          <p:cNvPr id="6" name="Slide Number Placeholder 5">
            <a:extLst>
              <a:ext uri="{FF2B5EF4-FFF2-40B4-BE49-F238E27FC236}">
                <a16:creationId xmlns:a16="http://schemas.microsoft.com/office/drawing/2014/main" id="{C77E0178-795D-4E51-96E2-2C2519DEED6C}"/>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66749810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9DCFD-F82B-4C6A-9ED3-7514B8D37F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52B8BB-976E-46F1-BEE6-6B9F5054A53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60C62D-E68D-437B-813D-2AAD8B4DE5AE}"/>
              </a:ext>
            </a:extLst>
          </p:cNvPr>
          <p:cNvSpPr>
            <a:spLocks noGrp="1"/>
          </p:cNvSpPr>
          <p:nvPr>
            <p:ph type="dt" sz="half" idx="10"/>
          </p:nvPr>
        </p:nvSpPr>
        <p:spPr/>
        <p:txBody>
          <a:bodyPr/>
          <a:lstStyle/>
          <a:p>
            <a:r>
              <a:rPr lang="en-GB" smtClean="0"/>
              <a:t>2018</a:t>
            </a:r>
            <a:endParaRPr lang="en-GB"/>
          </a:p>
        </p:txBody>
      </p:sp>
      <p:sp>
        <p:nvSpPr>
          <p:cNvPr id="6" name="Slide Number Placeholder 5">
            <a:extLst>
              <a:ext uri="{FF2B5EF4-FFF2-40B4-BE49-F238E27FC236}">
                <a16:creationId xmlns:a16="http://schemas.microsoft.com/office/drawing/2014/main" id="{6D0B22AD-5A48-4D5F-BE77-59DFB22C7DF8}"/>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52693869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FB672-3F02-465E-865E-881EFB9FC7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F93F399-360A-48BE-A046-0E1C6398A0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E152B0D-FAF8-47CC-A921-F4B0331AC187}"/>
              </a:ext>
            </a:extLst>
          </p:cNvPr>
          <p:cNvSpPr>
            <a:spLocks noGrp="1"/>
          </p:cNvSpPr>
          <p:nvPr>
            <p:ph type="dt" sz="half" idx="10"/>
          </p:nvPr>
        </p:nvSpPr>
        <p:spPr/>
        <p:txBody>
          <a:bodyPr/>
          <a:lstStyle/>
          <a:p>
            <a:r>
              <a:rPr lang="en-GB" smtClean="0"/>
              <a:t>2018</a:t>
            </a:r>
            <a:endParaRPr lang="en-GB"/>
          </a:p>
        </p:txBody>
      </p:sp>
      <p:sp>
        <p:nvSpPr>
          <p:cNvPr id="5" name="Footer Placeholder 4">
            <a:extLst>
              <a:ext uri="{FF2B5EF4-FFF2-40B4-BE49-F238E27FC236}">
                <a16:creationId xmlns:a16="http://schemas.microsoft.com/office/drawing/2014/main" id="{F884140A-9FE3-4F54-8FCA-ABE17CFC6F6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5F5D035-7FCC-4B40-89B9-2378FCCD4399}"/>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55006434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E3137-30CA-4FDD-9CF6-98235735F8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EF3D82-7C13-413C-A506-0DE300345CA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AA2032-4E75-420E-B28B-610980F201C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0495DD-F6BD-4B6A-A0FD-D7887673C423}"/>
              </a:ext>
            </a:extLst>
          </p:cNvPr>
          <p:cNvSpPr>
            <a:spLocks noGrp="1"/>
          </p:cNvSpPr>
          <p:nvPr>
            <p:ph type="dt" sz="half" idx="10"/>
          </p:nvPr>
        </p:nvSpPr>
        <p:spPr/>
        <p:txBody>
          <a:bodyPr/>
          <a:lstStyle/>
          <a:p>
            <a:r>
              <a:rPr lang="en-GB" smtClean="0"/>
              <a:t>2018</a:t>
            </a:r>
            <a:endParaRPr lang="en-GB"/>
          </a:p>
        </p:txBody>
      </p:sp>
      <p:sp>
        <p:nvSpPr>
          <p:cNvPr id="6" name="Footer Placeholder 5">
            <a:extLst>
              <a:ext uri="{FF2B5EF4-FFF2-40B4-BE49-F238E27FC236}">
                <a16:creationId xmlns:a16="http://schemas.microsoft.com/office/drawing/2014/main" id="{A3EF39D7-4728-4697-8B6E-D91B4D891AA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D947DBA0-5534-4030-806B-18CA59935734}"/>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67708058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C8EAC-D41D-4196-BDF6-0C7F53C5495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B2DA0F-F3F5-4DDE-8969-DF54F8D4A1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EB96A45-BEF6-4A2E-932D-02D000DB7BA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6E08AE-CE61-4CB8-ABCC-E8A0B00320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D8CF86E-7161-42BF-9545-18C81781C3B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2E4AE2-4C85-4A12-B6E4-F6F68118E4BB}"/>
              </a:ext>
            </a:extLst>
          </p:cNvPr>
          <p:cNvSpPr>
            <a:spLocks noGrp="1"/>
          </p:cNvSpPr>
          <p:nvPr>
            <p:ph type="dt" sz="half" idx="10"/>
          </p:nvPr>
        </p:nvSpPr>
        <p:spPr/>
        <p:txBody>
          <a:bodyPr/>
          <a:lstStyle/>
          <a:p>
            <a:r>
              <a:rPr lang="en-GB" smtClean="0"/>
              <a:t>2018</a:t>
            </a:r>
            <a:endParaRPr lang="en-GB"/>
          </a:p>
        </p:txBody>
      </p:sp>
      <p:sp>
        <p:nvSpPr>
          <p:cNvPr id="8" name="Footer Placeholder 7">
            <a:extLst>
              <a:ext uri="{FF2B5EF4-FFF2-40B4-BE49-F238E27FC236}">
                <a16:creationId xmlns:a16="http://schemas.microsoft.com/office/drawing/2014/main" id="{E3FD7661-B4F4-4475-967C-F720934B38E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24125E8A-8133-4DA7-BF2D-2E1F8F828147}"/>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4660709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4B5A0-C8F8-46F9-86CA-609A586786D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8C6C820-C7B6-4C6C-9B0C-B5A1DCA61214}"/>
              </a:ext>
            </a:extLst>
          </p:cNvPr>
          <p:cNvSpPr>
            <a:spLocks noGrp="1"/>
          </p:cNvSpPr>
          <p:nvPr>
            <p:ph type="dt" sz="half" idx="10"/>
          </p:nvPr>
        </p:nvSpPr>
        <p:spPr/>
        <p:txBody>
          <a:bodyPr/>
          <a:lstStyle/>
          <a:p>
            <a:r>
              <a:rPr lang="en-GB" smtClean="0"/>
              <a:t>2018</a:t>
            </a:r>
            <a:endParaRPr lang="en-GB"/>
          </a:p>
        </p:txBody>
      </p:sp>
      <p:sp>
        <p:nvSpPr>
          <p:cNvPr id="4" name="Footer Placeholder 3">
            <a:extLst>
              <a:ext uri="{FF2B5EF4-FFF2-40B4-BE49-F238E27FC236}">
                <a16:creationId xmlns:a16="http://schemas.microsoft.com/office/drawing/2014/main" id="{F61B69E7-3229-4427-8DF0-8D4D034AF20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7AAA8FE6-F2C7-49C0-B3B6-1C057943DF3B}"/>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1111198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75D7E9-54B8-4727-8F83-BEC1F4FD3B4B}"/>
              </a:ext>
            </a:extLst>
          </p:cNvPr>
          <p:cNvSpPr>
            <a:spLocks noGrp="1"/>
          </p:cNvSpPr>
          <p:nvPr>
            <p:ph type="dt" sz="half" idx="10"/>
          </p:nvPr>
        </p:nvSpPr>
        <p:spPr/>
        <p:txBody>
          <a:bodyPr/>
          <a:lstStyle/>
          <a:p>
            <a:r>
              <a:rPr lang="en-GB" smtClean="0"/>
              <a:t>2018</a:t>
            </a:r>
            <a:endParaRPr lang="en-GB"/>
          </a:p>
        </p:txBody>
      </p:sp>
      <p:sp>
        <p:nvSpPr>
          <p:cNvPr id="3" name="Footer Placeholder 2">
            <a:extLst>
              <a:ext uri="{FF2B5EF4-FFF2-40B4-BE49-F238E27FC236}">
                <a16:creationId xmlns:a16="http://schemas.microsoft.com/office/drawing/2014/main" id="{B286363B-FA7F-4BCD-B608-2245991C1DC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B893704D-428B-4267-A336-1F152C4557D8}"/>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18170913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DF6EB-8989-4A6A-9819-9B39D1A879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CFF889-A96A-41ED-9681-7DD112CAC6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F3B8FF-6B58-4B0E-A22E-18B3F2A15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68D8643-DDDF-4E42-8D92-ADFC381E7069}"/>
              </a:ext>
            </a:extLst>
          </p:cNvPr>
          <p:cNvSpPr>
            <a:spLocks noGrp="1"/>
          </p:cNvSpPr>
          <p:nvPr>
            <p:ph type="dt" sz="half" idx="10"/>
          </p:nvPr>
        </p:nvSpPr>
        <p:spPr/>
        <p:txBody>
          <a:bodyPr/>
          <a:lstStyle/>
          <a:p>
            <a:r>
              <a:rPr lang="en-GB" smtClean="0"/>
              <a:t>2018</a:t>
            </a:r>
            <a:endParaRPr lang="en-GB"/>
          </a:p>
        </p:txBody>
      </p:sp>
      <p:sp>
        <p:nvSpPr>
          <p:cNvPr id="6" name="Footer Placeholder 5">
            <a:extLst>
              <a:ext uri="{FF2B5EF4-FFF2-40B4-BE49-F238E27FC236}">
                <a16:creationId xmlns:a16="http://schemas.microsoft.com/office/drawing/2014/main" id="{156926F5-7118-4206-9EE3-596A0F6737C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264340A7-D1CD-41F6-B6E6-7C42F571FB6D}"/>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235734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91138-12FC-4C56-B521-5EA9C3A9BF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0F0B551-8BCD-4B18-9286-48F60FD70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321EEF-9CA9-424C-84CB-94589AE05F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E83E892-BAA2-477B-955A-F43E95586019}"/>
              </a:ext>
            </a:extLst>
          </p:cNvPr>
          <p:cNvSpPr>
            <a:spLocks noGrp="1"/>
          </p:cNvSpPr>
          <p:nvPr>
            <p:ph type="dt" sz="half" idx="10"/>
          </p:nvPr>
        </p:nvSpPr>
        <p:spPr/>
        <p:txBody>
          <a:bodyPr/>
          <a:lstStyle/>
          <a:p>
            <a:r>
              <a:rPr lang="en-GB" smtClean="0"/>
              <a:t>2018</a:t>
            </a:r>
            <a:endParaRPr lang="en-GB"/>
          </a:p>
        </p:txBody>
      </p:sp>
      <p:sp>
        <p:nvSpPr>
          <p:cNvPr id="6" name="Footer Placeholder 5">
            <a:extLst>
              <a:ext uri="{FF2B5EF4-FFF2-40B4-BE49-F238E27FC236}">
                <a16:creationId xmlns:a16="http://schemas.microsoft.com/office/drawing/2014/main" id="{F5698EBD-8B57-4FEB-A989-DA358C5D7FF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41E01A0-EBBD-4CE0-B501-CFE057D4059B}"/>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1976249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F68DE-8DD0-4DC8-86CC-D409861AB1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FBEB04-C457-40B8-A1C8-01C370EA20B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C714D3-F117-4F98-8EEC-01C6BDCE0728}"/>
              </a:ext>
            </a:extLst>
          </p:cNvPr>
          <p:cNvSpPr>
            <a:spLocks noGrp="1"/>
          </p:cNvSpPr>
          <p:nvPr>
            <p:ph type="dt" sz="half" idx="10"/>
          </p:nvPr>
        </p:nvSpPr>
        <p:spPr/>
        <p:txBody>
          <a:bodyPr/>
          <a:lstStyle/>
          <a:p>
            <a:r>
              <a:rPr lang="en-GB" smtClean="0"/>
              <a:t>2018</a:t>
            </a:r>
            <a:endParaRPr lang="en-GB"/>
          </a:p>
        </p:txBody>
      </p:sp>
      <p:sp>
        <p:nvSpPr>
          <p:cNvPr id="5" name="Footer Placeholder 4">
            <a:extLst>
              <a:ext uri="{FF2B5EF4-FFF2-40B4-BE49-F238E27FC236}">
                <a16:creationId xmlns:a16="http://schemas.microsoft.com/office/drawing/2014/main" id="{B09FA1A8-A0C1-415A-8424-09DB04141B3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A102361-F381-46E7-A4EE-070C72751F28}"/>
              </a:ext>
            </a:extLst>
          </p:cNvPr>
          <p:cNvSpPr>
            <a:spLocks noGrp="1"/>
          </p:cNvSpPr>
          <p:nvPr>
            <p:ph type="sldNum" sz="quarter" idx="12"/>
          </p:nvPr>
        </p:nvSpPr>
        <p:spPr/>
        <p:txBody>
          <a:bodyPr/>
          <a:lstStyle/>
          <a:p>
            <a:fld id="{3D655A36-189C-4765-A3C2-48F13C342BFF}" type="slidenum">
              <a:rPr lang="en-GB" smtClean="0"/>
              <a:t>‹#›</a:t>
            </a:fld>
            <a:endParaRPr lang="en-GB"/>
          </a:p>
        </p:txBody>
      </p:sp>
    </p:spTree>
    <p:extLst>
      <p:ext uri="{BB962C8B-B14F-4D97-AF65-F5344CB8AC3E}">
        <p14:creationId xmlns:p14="http://schemas.microsoft.com/office/powerpoint/2010/main" val="56701430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jpe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 Target="../slides/slid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39000">
              <a:schemeClr val="bg1"/>
            </a:gs>
            <a:gs pos="14000">
              <a:srgbClr val="FC9292"/>
            </a:gs>
            <a:gs pos="0">
              <a:srgbClr val="A90404"/>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E70B44-1D6E-4CD6-9CE3-7A52C3AA20FC}"/>
              </a:ext>
            </a:extLst>
          </p:cNvPr>
          <p:cNvSpPr>
            <a:spLocks noGrp="1"/>
          </p:cNvSpPr>
          <p:nvPr>
            <p:ph type="title"/>
          </p:nvPr>
        </p:nvSpPr>
        <p:spPr>
          <a:xfrm>
            <a:off x="1428949" y="89798"/>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CFE7674-689D-44F7-B128-BBE4545EB815}"/>
              </a:ext>
            </a:extLst>
          </p:cNvPr>
          <p:cNvSpPr>
            <a:spLocks noGrp="1"/>
          </p:cNvSpPr>
          <p:nvPr>
            <p:ph type="body" idx="1"/>
          </p:nvPr>
        </p:nvSpPr>
        <p:spPr>
          <a:xfrm>
            <a:off x="228600" y="1749425"/>
            <a:ext cx="11715949"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A4493C7D-BECC-4CD0-BE2C-E6EC752824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GB" smtClean="0"/>
              <a:t>2018</a:t>
            </a:r>
            <a:endParaRPr lang="en-GB"/>
          </a:p>
        </p:txBody>
      </p:sp>
      <p:sp>
        <p:nvSpPr>
          <p:cNvPr id="6" name="Slide Number Placeholder 5">
            <a:extLst>
              <a:ext uri="{FF2B5EF4-FFF2-40B4-BE49-F238E27FC236}">
                <a16:creationId xmlns:a16="http://schemas.microsoft.com/office/drawing/2014/main" id="{3D2733E7-6BD8-444B-A573-A2B01AD6025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655A36-189C-4765-A3C2-48F13C342BFF}" type="slidenum">
              <a:rPr lang="en-GB" smtClean="0"/>
              <a:t>‹#›</a:t>
            </a:fld>
            <a:endParaRPr lang="en-GB"/>
          </a:p>
        </p:txBody>
      </p:sp>
      <p:sp>
        <p:nvSpPr>
          <p:cNvPr id="9" name="TextBox 8">
            <a:hlinkClick r:id="" action="ppaction://hlinkshowjump?jump=endshow" highlightClick="1"/>
            <a:hlinkHover r:id="" action="ppaction://noaction" highlightClick="1"/>
            <a:extLst>
              <a:ext uri="{FF2B5EF4-FFF2-40B4-BE49-F238E27FC236}">
                <a16:creationId xmlns:a16="http://schemas.microsoft.com/office/drawing/2014/main" id="{1AE670D6-52E6-46A4-A049-AFE6AC1BD2A2}"/>
              </a:ext>
            </a:extLst>
          </p:cNvPr>
          <p:cNvSpPr txBox="1"/>
          <p:nvPr userDrawn="1"/>
        </p:nvSpPr>
        <p:spPr>
          <a:xfrm>
            <a:off x="0" y="6488668"/>
            <a:ext cx="838200"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Exit</a:t>
            </a:r>
          </a:p>
        </p:txBody>
      </p:sp>
      <p:sp>
        <p:nvSpPr>
          <p:cNvPr id="12" name="TextBox 11">
            <a:hlinkClick r:id="" action="ppaction://hlinkshowjump?jump=nextslide" highlightClick="1"/>
            <a:hlinkHover r:id="" action="ppaction://noaction" highlightClick="1"/>
            <a:extLst>
              <a:ext uri="{FF2B5EF4-FFF2-40B4-BE49-F238E27FC236}">
                <a16:creationId xmlns:a16="http://schemas.microsoft.com/office/drawing/2014/main" id="{03E659F9-E6EB-4728-A9A0-78BED68E8E43}"/>
              </a:ext>
            </a:extLst>
          </p:cNvPr>
          <p:cNvSpPr txBox="1"/>
          <p:nvPr userDrawn="1"/>
        </p:nvSpPr>
        <p:spPr>
          <a:xfrm>
            <a:off x="10782300" y="6488668"/>
            <a:ext cx="1409700"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smtClean="0"/>
              <a:t>Next Slide</a:t>
            </a:r>
            <a:endParaRPr lang="en-GB" dirty="0"/>
          </a:p>
        </p:txBody>
      </p:sp>
      <p:pic>
        <p:nvPicPr>
          <p:cNvPr id="1026" name="Picture 2" descr="Image result for st osburgs"/>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112860" y="95250"/>
            <a:ext cx="1314449" cy="1314449"/>
          </a:xfrm>
          <a:prstGeom prst="ellipse">
            <a:avLst/>
          </a:prstGeom>
          <a:ln w="63500" cap="rnd">
            <a:solidFill>
              <a:schemeClr val="bg1"/>
            </a:solidFill>
          </a:ln>
          <a:effectLst/>
          <a:extLst>
            <a:ext uri="{909E8E84-426E-40DD-AFC4-6F175D3DCCD1}">
              <a14:hiddenFill xmlns:a14="http://schemas.microsoft.com/office/drawing/2010/main">
                <a:solidFill>
                  <a:srgbClr val="FFFFFF"/>
                </a:solidFill>
              </a14:hiddenFill>
            </a:ext>
          </a:extLst>
        </p:spPr>
      </p:pic>
      <p:sp>
        <p:nvSpPr>
          <p:cNvPr id="13" name="Footer Placeholder 4">
            <a:extLst>
              <a:ext uri="{FF2B5EF4-FFF2-40B4-BE49-F238E27FC236}">
                <a16:creationId xmlns:a16="http://schemas.microsoft.com/office/drawing/2014/main" id="{AC730070-303C-4740-A4EB-5CF419F50495}"/>
              </a:ext>
            </a:extLst>
          </p:cNvPr>
          <p:cNvSpPr txBox="1">
            <a:spLocks/>
          </p:cNvSpPr>
          <p:nvPr userDrawn="1"/>
        </p:nvSpPr>
        <p:spPr>
          <a:xfrm>
            <a:off x="10163175" y="1"/>
            <a:ext cx="2028825" cy="285750"/>
          </a:xfrm>
          <a:prstGeom prst="rect">
            <a:avLst/>
          </a:prstGeom>
        </p:spPr>
        <p:txBody>
          <a:bodyPr/>
          <a:lstStyle>
            <a:defPPr>
              <a:defRPr lang="en-US"/>
            </a:defPPr>
            <a:lvl1pPr marL="0" algn="l" defTabSz="914400" rtl="0" eaLnBrk="1" latinLnBrk="0" hangingPunct="1">
              <a:defRPr sz="18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mtClean="0"/>
              <a:t>September 2018</a:t>
            </a:r>
            <a:endParaRPr lang="en-GB" dirty="0" smtClean="0"/>
          </a:p>
        </p:txBody>
      </p:sp>
    </p:spTree>
    <p:extLst>
      <p:ext uri="{BB962C8B-B14F-4D97-AF65-F5344CB8AC3E}">
        <p14:creationId xmlns:p14="http://schemas.microsoft.com/office/powerpoint/2010/main" val="323933373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Lst>
  <p:timing>
    <p:tnLst>
      <p:par>
        <p:cTn id="1" dur="indefinite" restart="never" nodeType="tmRoot"/>
      </p:par>
    </p:tnLst>
  </p:timing>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39000">
              <a:schemeClr val="bg1"/>
            </a:gs>
            <a:gs pos="14000">
              <a:srgbClr val="FC9292"/>
            </a:gs>
            <a:gs pos="0">
              <a:srgbClr val="A90404"/>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E70B44-1D6E-4CD6-9CE3-7A52C3AA20FC}"/>
              </a:ext>
            </a:extLst>
          </p:cNvPr>
          <p:cNvSpPr>
            <a:spLocks noGrp="1"/>
          </p:cNvSpPr>
          <p:nvPr>
            <p:ph type="title"/>
          </p:nvPr>
        </p:nvSpPr>
        <p:spPr>
          <a:xfrm>
            <a:off x="1428949" y="89798"/>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CFE7674-689D-44F7-B128-BBE4545EB815}"/>
              </a:ext>
            </a:extLst>
          </p:cNvPr>
          <p:cNvSpPr>
            <a:spLocks noGrp="1"/>
          </p:cNvSpPr>
          <p:nvPr>
            <p:ph type="body" idx="1"/>
          </p:nvPr>
        </p:nvSpPr>
        <p:spPr>
          <a:xfrm>
            <a:off x="228600" y="1749425"/>
            <a:ext cx="11715949"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A4493C7D-BECC-4CD0-BE2C-E6EC752824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GB" smtClean="0"/>
              <a:t>2018</a:t>
            </a:r>
            <a:endParaRPr lang="en-GB"/>
          </a:p>
        </p:txBody>
      </p:sp>
      <p:sp>
        <p:nvSpPr>
          <p:cNvPr id="6" name="Slide Number Placeholder 5">
            <a:extLst>
              <a:ext uri="{FF2B5EF4-FFF2-40B4-BE49-F238E27FC236}">
                <a16:creationId xmlns:a16="http://schemas.microsoft.com/office/drawing/2014/main" id="{3D2733E7-6BD8-444B-A573-A2B01AD6025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655A36-189C-4765-A3C2-48F13C342BFF}" type="slidenum">
              <a:rPr lang="en-GB" smtClean="0"/>
              <a:t>‹#›</a:t>
            </a:fld>
            <a:endParaRPr lang="en-GB"/>
          </a:p>
        </p:txBody>
      </p:sp>
      <p:sp>
        <p:nvSpPr>
          <p:cNvPr id="9" name="TextBox 8">
            <a:hlinkClick r:id="" action="ppaction://hlinkshowjump?jump=endshow" highlightClick="1"/>
            <a:hlinkHover r:id="" action="ppaction://noaction" highlightClick="1"/>
            <a:extLst>
              <a:ext uri="{FF2B5EF4-FFF2-40B4-BE49-F238E27FC236}">
                <a16:creationId xmlns:a16="http://schemas.microsoft.com/office/drawing/2014/main" id="{1AE670D6-52E6-46A4-A049-AFE6AC1BD2A2}"/>
              </a:ext>
            </a:extLst>
          </p:cNvPr>
          <p:cNvSpPr txBox="1"/>
          <p:nvPr userDrawn="1"/>
        </p:nvSpPr>
        <p:spPr>
          <a:xfrm>
            <a:off x="2246462" y="6488668"/>
            <a:ext cx="838200"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Exit</a:t>
            </a:r>
          </a:p>
        </p:txBody>
      </p:sp>
      <p:sp>
        <p:nvSpPr>
          <p:cNvPr id="10" name="TextBox 9">
            <a:hlinkClick r:id="rId12" action="ppaction://hlinksldjump" highlightClick="1"/>
            <a:hlinkHover r:id="" action="ppaction://noaction" highlightClick="1"/>
            <a:extLst>
              <a:ext uri="{FF2B5EF4-FFF2-40B4-BE49-F238E27FC236}">
                <a16:creationId xmlns:a16="http://schemas.microsoft.com/office/drawing/2014/main" id="{689269B9-3263-42E6-833C-745B8E161E1E}"/>
              </a:ext>
            </a:extLst>
          </p:cNvPr>
          <p:cNvSpPr txBox="1"/>
          <p:nvPr userDrawn="1"/>
        </p:nvSpPr>
        <p:spPr>
          <a:xfrm>
            <a:off x="0" y="6488668"/>
            <a:ext cx="2130725"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Return to Contents</a:t>
            </a:r>
          </a:p>
        </p:txBody>
      </p:sp>
      <p:sp>
        <p:nvSpPr>
          <p:cNvPr id="12" name="TextBox 11">
            <a:hlinkClick r:id="" action="ppaction://hlinkshowjump?jump=nextslide" highlightClick="1"/>
            <a:hlinkHover r:id="" action="ppaction://noaction" highlightClick="1"/>
            <a:extLst>
              <a:ext uri="{FF2B5EF4-FFF2-40B4-BE49-F238E27FC236}">
                <a16:creationId xmlns:a16="http://schemas.microsoft.com/office/drawing/2014/main" id="{03E659F9-E6EB-4728-A9A0-78BED68E8E43}"/>
              </a:ext>
            </a:extLst>
          </p:cNvPr>
          <p:cNvSpPr txBox="1"/>
          <p:nvPr userDrawn="1"/>
        </p:nvSpPr>
        <p:spPr>
          <a:xfrm>
            <a:off x="10782300" y="6488668"/>
            <a:ext cx="1409700"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smtClean="0"/>
              <a:t>Next Slide</a:t>
            </a:r>
            <a:endParaRPr lang="en-GB" dirty="0"/>
          </a:p>
        </p:txBody>
      </p:sp>
      <p:pic>
        <p:nvPicPr>
          <p:cNvPr id="1026" name="Picture 2" descr="Image result for st osburgs"/>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12860" y="95250"/>
            <a:ext cx="1314449" cy="1314449"/>
          </a:xfrm>
          <a:prstGeom prst="ellipse">
            <a:avLst/>
          </a:prstGeom>
          <a:ln w="63500" cap="rnd">
            <a:solidFill>
              <a:schemeClr val="bg1"/>
            </a:solidFill>
          </a:ln>
          <a:effectLst/>
          <a:extLst>
            <a:ext uri="{909E8E84-426E-40DD-AFC4-6F175D3DCCD1}">
              <a14:hiddenFill xmlns:a14="http://schemas.microsoft.com/office/drawing/2010/main">
                <a:solidFill>
                  <a:srgbClr val="FFFFFF"/>
                </a:solidFill>
              </a14:hiddenFill>
            </a:ext>
          </a:extLst>
        </p:spPr>
      </p:pic>
      <p:sp>
        <p:nvSpPr>
          <p:cNvPr id="13" name="Footer Placeholder 4">
            <a:extLst>
              <a:ext uri="{FF2B5EF4-FFF2-40B4-BE49-F238E27FC236}">
                <a16:creationId xmlns:a16="http://schemas.microsoft.com/office/drawing/2014/main" id="{AC730070-303C-4740-A4EB-5CF419F50495}"/>
              </a:ext>
            </a:extLst>
          </p:cNvPr>
          <p:cNvSpPr txBox="1">
            <a:spLocks/>
          </p:cNvSpPr>
          <p:nvPr userDrawn="1"/>
        </p:nvSpPr>
        <p:spPr>
          <a:xfrm>
            <a:off x="10163175" y="1"/>
            <a:ext cx="2028825" cy="285750"/>
          </a:xfrm>
          <a:prstGeom prst="rect">
            <a:avLst/>
          </a:prstGeom>
        </p:spPr>
        <p:txBody>
          <a:bodyPr/>
          <a:lstStyle>
            <a:defPPr>
              <a:defRPr lang="en-US"/>
            </a:defPPr>
            <a:lvl1pPr marL="0" algn="l" defTabSz="914400" rtl="0" eaLnBrk="1" latinLnBrk="0" hangingPunct="1">
              <a:defRPr sz="18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mtClean="0"/>
              <a:t>September 2018</a:t>
            </a:r>
            <a:endParaRPr lang="en-GB" dirty="0" smtClean="0"/>
          </a:p>
        </p:txBody>
      </p:sp>
    </p:spTree>
    <p:extLst>
      <p:ext uri="{BB962C8B-B14F-4D97-AF65-F5344CB8AC3E}">
        <p14:creationId xmlns:p14="http://schemas.microsoft.com/office/powerpoint/2010/main" val="272742793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Lst>
  <p:timing>
    <p:tnLst>
      <p:par>
        <p:cTn id="1" dur="indefinite" restart="never" nodeType="tmRoot"/>
      </p:par>
    </p:tnLst>
  </p:timing>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4.xml"/><Relationship Id="rId7" Type="http://schemas.openxmlformats.org/officeDocument/2006/relationships/slide" Target="slide13.xml"/><Relationship Id="rId12" Type="http://schemas.openxmlformats.org/officeDocument/2006/relationships/slide" Target="slide5.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10.xml"/><Relationship Id="rId5" Type="http://schemas.openxmlformats.org/officeDocument/2006/relationships/slide" Target="slide8.xml"/><Relationship Id="rId10" Type="http://schemas.openxmlformats.org/officeDocument/2006/relationships/slide" Target="slide9.xml"/><Relationship Id="rId4" Type="http://schemas.openxmlformats.org/officeDocument/2006/relationships/slide" Target="slide6.xml"/><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hyperlink" Target="mailto:headteacher@st-osburgs.coventry.sch.uk"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www.coventry.gov.uk/servicesforschools" TargetMode="External"/><Relationship Id="rId7" Type="http://schemas.openxmlformats.org/officeDocument/2006/relationships/diagramQuickStyle" Target="../diagrams/quickStyle1.xml"/><Relationship Id="rId2" Type="http://schemas.openxmlformats.org/officeDocument/2006/relationships/hyperlink" Target="mailto:admin@st-osburgs.coventry.sch.uk" TargetMode="External"/><Relationship Id="rId1" Type="http://schemas.openxmlformats.org/officeDocument/2006/relationships/slideLayout" Target="../slideLayouts/slideLayout1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www.gov.uk/topic/schools-colleges-childrens-services/special-educational-needs-disabilities" TargetMode="External"/><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6F654-4FC0-4C47-84BF-897DC2B11E7E}"/>
              </a:ext>
            </a:extLst>
          </p:cNvPr>
          <p:cNvSpPr>
            <a:spLocks noGrp="1"/>
          </p:cNvSpPr>
          <p:nvPr>
            <p:ph type="ctrTitle"/>
          </p:nvPr>
        </p:nvSpPr>
        <p:spPr/>
        <p:txBody>
          <a:bodyPr/>
          <a:lstStyle/>
          <a:p>
            <a:r>
              <a:rPr lang="en-GB" dirty="0"/>
              <a:t>SEND </a:t>
            </a:r>
            <a:r>
              <a:rPr lang="en-GB" dirty="0" smtClean="0"/>
              <a:t>Information Report</a:t>
            </a:r>
            <a:endParaRPr lang="en-GB" dirty="0"/>
          </a:p>
        </p:txBody>
      </p:sp>
      <p:sp>
        <p:nvSpPr>
          <p:cNvPr id="3" name="Subtitle 2">
            <a:extLst>
              <a:ext uri="{FF2B5EF4-FFF2-40B4-BE49-F238E27FC236}">
                <a16:creationId xmlns:a16="http://schemas.microsoft.com/office/drawing/2014/main" id="{BE43A95E-5FFF-4EA4-89E8-A86D41CA9AFF}"/>
              </a:ext>
            </a:extLst>
          </p:cNvPr>
          <p:cNvSpPr>
            <a:spLocks noGrp="1"/>
          </p:cNvSpPr>
          <p:nvPr>
            <p:ph type="subTitle" idx="1"/>
          </p:nvPr>
        </p:nvSpPr>
        <p:spPr/>
        <p:txBody>
          <a:bodyPr/>
          <a:lstStyle/>
          <a:p>
            <a:r>
              <a:rPr lang="en-GB" dirty="0" smtClean="0"/>
              <a:t>As part of the Children and Families Act 2014 all schools are now required to publish their schools Special Education Needs and Disabilities (SEND) on their school website</a:t>
            </a:r>
            <a:endParaRPr lang="en-GB" dirty="0"/>
          </a:p>
        </p:txBody>
      </p:sp>
      <p:sp>
        <p:nvSpPr>
          <p:cNvPr id="4" name="TextBox 3">
            <a:hlinkClick r:id="rId2" action="ppaction://hlinksldjump" highlightClick="1"/>
            <a:hlinkHover r:id="" action="ppaction://noaction" highlightClick="1"/>
            <a:extLst>
              <a:ext uri="{FF2B5EF4-FFF2-40B4-BE49-F238E27FC236}">
                <a16:creationId xmlns:a16="http://schemas.microsoft.com/office/drawing/2014/main" id="{03E659F9-E6EB-4728-A9A0-78BED68E8E43}"/>
              </a:ext>
            </a:extLst>
          </p:cNvPr>
          <p:cNvSpPr txBox="1"/>
          <p:nvPr/>
        </p:nvSpPr>
        <p:spPr>
          <a:xfrm>
            <a:off x="5509761" y="4933950"/>
            <a:ext cx="1519687"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Continue</a:t>
            </a:r>
          </a:p>
        </p:txBody>
      </p:sp>
      <p:pic>
        <p:nvPicPr>
          <p:cNvPr id="1026" name="Picture 2" descr="Saint-Osburgs-original-logo-L"/>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81000" y="458788"/>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5532" y="530974"/>
            <a:ext cx="1070814" cy="1070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0014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F0E7F-91AF-4BF2-B6DC-66E9F9BD7B71}"/>
              </a:ext>
            </a:extLst>
          </p:cNvPr>
          <p:cNvSpPr>
            <a:spLocks noGrp="1"/>
          </p:cNvSpPr>
          <p:nvPr>
            <p:ph type="title"/>
          </p:nvPr>
        </p:nvSpPr>
        <p:spPr>
          <a:xfrm>
            <a:off x="1469366" y="18255"/>
            <a:ext cx="9884434" cy="1325563"/>
          </a:xfrm>
        </p:spPr>
        <p:txBody>
          <a:bodyPr/>
          <a:lstStyle/>
          <a:p>
            <a:r>
              <a:rPr lang="en-GB" dirty="0"/>
              <a:t>Contents </a:t>
            </a:r>
          </a:p>
        </p:txBody>
      </p:sp>
      <p:sp>
        <p:nvSpPr>
          <p:cNvPr id="4" name="TextBox 3">
            <a:hlinkClick r:id="rId2" action="ppaction://hlinksldjump" highlightClick="1"/>
            <a:hlinkHover r:id="" action="ppaction://noaction" highlightClick="1"/>
            <a:extLst>
              <a:ext uri="{FF2B5EF4-FFF2-40B4-BE49-F238E27FC236}">
                <a16:creationId xmlns:a16="http://schemas.microsoft.com/office/drawing/2014/main" id="{B9CA61C9-2A3B-47E3-A860-2259D32DA32B}"/>
              </a:ext>
            </a:extLst>
          </p:cNvPr>
          <p:cNvSpPr txBox="1"/>
          <p:nvPr/>
        </p:nvSpPr>
        <p:spPr>
          <a:xfrm>
            <a:off x="2497970" y="2118590"/>
            <a:ext cx="3372462"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smtClean="0"/>
              <a:t>Introduction</a:t>
            </a:r>
            <a:endParaRPr lang="en-GB" dirty="0"/>
          </a:p>
        </p:txBody>
      </p:sp>
      <p:sp>
        <p:nvSpPr>
          <p:cNvPr id="5" name="TextBox 4">
            <a:hlinkClick r:id="rId3" action="ppaction://hlinksldjump" highlightClick="1"/>
            <a:hlinkHover r:id="" action="ppaction://noaction" highlightClick="1"/>
            <a:extLst>
              <a:ext uri="{FF2B5EF4-FFF2-40B4-BE49-F238E27FC236}">
                <a16:creationId xmlns:a16="http://schemas.microsoft.com/office/drawing/2014/main" id="{673664E3-6A46-40F4-8B45-36FBC3F33D90}"/>
              </a:ext>
            </a:extLst>
          </p:cNvPr>
          <p:cNvSpPr txBox="1"/>
          <p:nvPr/>
        </p:nvSpPr>
        <p:spPr>
          <a:xfrm>
            <a:off x="2498070" y="2550144"/>
            <a:ext cx="3372460"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Meeting individual needs</a:t>
            </a:r>
          </a:p>
        </p:txBody>
      </p:sp>
      <p:sp>
        <p:nvSpPr>
          <p:cNvPr id="7" name="TextBox 6">
            <a:hlinkClick r:id="rId4" action="ppaction://hlinksldjump" highlightClick="1"/>
            <a:hlinkHover r:id="" action="ppaction://noaction" highlightClick="1"/>
            <a:extLst>
              <a:ext uri="{FF2B5EF4-FFF2-40B4-BE49-F238E27FC236}">
                <a16:creationId xmlns:a16="http://schemas.microsoft.com/office/drawing/2014/main" id="{3373425D-FD1F-4535-A2C0-C12D2FC7B274}"/>
              </a:ext>
            </a:extLst>
          </p:cNvPr>
          <p:cNvSpPr txBox="1"/>
          <p:nvPr/>
        </p:nvSpPr>
        <p:spPr>
          <a:xfrm>
            <a:off x="2497906" y="4041782"/>
            <a:ext cx="3372457" cy="9233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Children with additional learning needs including Gifted and Talented</a:t>
            </a:r>
          </a:p>
        </p:txBody>
      </p:sp>
      <p:sp>
        <p:nvSpPr>
          <p:cNvPr id="8" name="TextBox 7">
            <a:hlinkClick r:id="rId5" action="ppaction://hlinksldjump" highlightClick="1"/>
            <a:hlinkHover r:id="" action="ppaction://noaction" highlightClick="1"/>
            <a:extLst>
              <a:ext uri="{FF2B5EF4-FFF2-40B4-BE49-F238E27FC236}">
                <a16:creationId xmlns:a16="http://schemas.microsoft.com/office/drawing/2014/main" id="{DBFD877A-D173-46B7-A4C8-75C3AB20A189}"/>
              </a:ext>
            </a:extLst>
          </p:cNvPr>
          <p:cNvSpPr txBox="1"/>
          <p:nvPr/>
        </p:nvSpPr>
        <p:spPr>
          <a:xfrm>
            <a:off x="6268032" y="2069099"/>
            <a:ext cx="3372455" cy="9233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Provision for pupils with disabilities and additional educational needs</a:t>
            </a:r>
          </a:p>
        </p:txBody>
      </p:sp>
      <p:sp>
        <p:nvSpPr>
          <p:cNvPr id="9" name="TextBox 8">
            <a:hlinkClick r:id="rId6" action="ppaction://hlinksldjump" highlightClick="1"/>
            <a:hlinkHover r:id="" action="ppaction://noaction" highlightClick="1"/>
            <a:extLst>
              <a:ext uri="{FF2B5EF4-FFF2-40B4-BE49-F238E27FC236}">
                <a16:creationId xmlns:a16="http://schemas.microsoft.com/office/drawing/2014/main" id="{5C7623ED-0266-44D6-96BC-BFC4E35ACD83}"/>
              </a:ext>
            </a:extLst>
          </p:cNvPr>
          <p:cNvSpPr txBox="1"/>
          <p:nvPr/>
        </p:nvSpPr>
        <p:spPr>
          <a:xfrm>
            <a:off x="2497908" y="5031787"/>
            <a:ext cx="3372455"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Access to the Curriculum </a:t>
            </a:r>
          </a:p>
        </p:txBody>
      </p:sp>
      <p:sp>
        <p:nvSpPr>
          <p:cNvPr id="12" name="TextBox 11">
            <a:hlinkClick r:id="rId7" action="ppaction://hlinksldjump" highlightClick="1"/>
            <a:hlinkHover r:id="" action="ppaction://noaction" highlightClick="1"/>
            <a:extLst>
              <a:ext uri="{FF2B5EF4-FFF2-40B4-BE49-F238E27FC236}">
                <a16:creationId xmlns:a16="http://schemas.microsoft.com/office/drawing/2014/main" id="{92259782-0818-4F86-ADD5-52C1B346E660}"/>
              </a:ext>
            </a:extLst>
          </p:cNvPr>
          <p:cNvSpPr txBox="1"/>
          <p:nvPr/>
        </p:nvSpPr>
        <p:spPr>
          <a:xfrm>
            <a:off x="6268025" y="5031787"/>
            <a:ext cx="3372462"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Contact information </a:t>
            </a:r>
          </a:p>
        </p:txBody>
      </p:sp>
      <p:sp>
        <p:nvSpPr>
          <p:cNvPr id="13" name="TextBox 12">
            <a:hlinkClick r:id="rId8" action="ppaction://hlinksldjump" highlightClick="1"/>
            <a:hlinkHover r:id="" action="ppaction://noaction" highlightClick="1"/>
            <a:extLst>
              <a:ext uri="{FF2B5EF4-FFF2-40B4-BE49-F238E27FC236}">
                <a16:creationId xmlns:a16="http://schemas.microsoft.com/office/drawing/2014/main" id="{E08DDFB9-8F5E-464A-A60E-E2B982920F1D}"/>
              </a:ext>
            </a:extLst>
          </p:cNvPr>
          <p:cNvSpPr txBox="1"/>
          <p:nvPr/>
        </p:nvSpPr>
        <p:spPr>
          <a:xfrm>
            <a:off x="6268032" y="4595780"/>
            <a:ext cx="3372462"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smtClean="0"/>
              <a:t>Governors</a:t>
            </a:r>
            <a:endParaRPr lang="en-GB" dirty="0"/>
          </a:p>
        </p:txBody>
      </p:sp>
      <p:sp>
        <p:nvSpPr>
          <p:cNvPr id="14" name="TextBox 13">
            <a:hlinkClick r:id="rId9" action="ppaction://hlinksldjump" highlightClick="1"/>
            <a:hlinkHover r:id="" action="ppaction://noaction" highlightClick="1"/>
            <a:extLst>
              <a:ext uri="{FF2B5EF4-FFF2-40B4-BE49-F238E27FC236}">
                <a16:creationId xmlns:a16="http://schemas.microsoft.com/office/drawing/2014/main" id="{A5C825B7-BE69-4C34-B686-797B692DF7F8}"/>
              </a:ext>
            </a:extLst>
          </p:cNvPr>
          <p:cNvSpPr txBox="1"/>
          <p:nvPr/>
        </p:nvSpPr>
        <p:spPr>
          <a:xfrm>
            <a:off x="6268025" y="4173242"/>
            <a:ext cx="3372462"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Staff Expertise</a:t>
            </a:r>
          </a:p>
        </p:txBody>
      </p:sp>
      <p:sp>
        <p:nvSpPr>
          <p:cNvPr id="15" name="TextBox 14">
            <a:hlinkClick r:id="rId10" action="ppaction://hlinksldjump" highlightClick="1"/>
            <a:hlinkHover r:id="" action="ppaction://noaction" highlightClick="1"/>
            <a:extLst>
              <a:ext uri="{FF2B5EF4-FFF2-40B4-BE49-F238E27FC236}">
                <a16:creationId xmlns:a16="http://schemas.microsoft.com/office/drawing/2014/main" id="{1CEBE600-62F9-4F9D-9B1D-00DF8FDA19B3}"/>
              </a:ext>
            </a:extLst>
          </p:cNvPr>
          <p:cNvSpPr txBox="1"/>
          <p:nvPr/>
        </p:nvSpPr>
        <p:spPr>
          <a:xfrm>
            <a:off x="6268032" y="3018349"/>
            <a:ext cx="3372462"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Partnership with parents and carers</a:t>
            </a:r>
          </a:p>
        </p:txBody>
      </p:sp>
      <p:sp>
        <p:nvSpPr>
          <p:cNvPr id="16" name="TextBox 15">
            <a:hlinkClick r:id="rId11" action="ppaction://hlinksldjump" highlightClick="1"/>
            <a:hlinkHover r:id="" action="ppaction://noaction" highlightClick="1"/>
            <a:extLst>
              <a:ext uri="{FF2B5EF4-FFF2-40B4-BE49-F238E27FC236}">
                <a16:creationId xmlns:a16="http://schemas.microsoft.com/office/drawing/2014/main" id="{0311FB95-B7B9-452B-98D2-84CF3A513F6E}"/>
              </a:ext>
            </a:extLst>
          </p:cNvPr>
          <p:cNvSpPr txBox="1"/>
          <p:nvPr/>
        </p:nvSpPr>
        <p:spPr>
          <a:xfrm>
            <a:off x="6268025" y="3726573"/>
            <a:ext cx="3372462"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Access to the School Building</a:t>
            </a:r>
          </a:p>
        </p:txBody>
      </p:sp>
      <p:sp>
        <p:nvSpPr>
          <p:cNvPr id="17" name="TextBox 16">
            <a:hlinkClick r:id="" action="ppaction://hlinkshowjump?jump=nextslide" highlightClick="1"/>
            <a:hlinkHover r:id="" action="ppaction://noaction" highlightClick="1"/>
            <a:extLst>
              <a:ext uri="{FF2B5EF4-FFF2-40B4-BE49-F238E27FC236}">
                <a16:creationId xmlns:a16="http://schemas.microsoft.com/office/drawing/2014/main" id="{03E659F9-E6EB-4728-A9A0-78BED68E8E43}"/>
              </a:ext>
            </a:extLst>
          </p:cNvPr>
          <p:cNvSpPr txBox="1"/>
          <p:nvPr/>
        </p:nvSpPr>
        <p:spPr>
          <a:xfrm>
            <a:off x="10782300" y="6488668"/>
            <a:ext cx="1409700"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smtClean="0"/>
              <a:t>Next Slide</a:t>
            </a:r>
            <a:endParaRPr lang="en-GB" dirty="0"/>
          </a:p>
        </p:txBody>
      </p:sp>
      <p:sp>
        <p:nvSpPr>
          <p:cNvPr id="18" name="TextBox 17">
            <a:hlinkClick r:id="rId12" action="ppaction://hlinksldjump" highlightClick="1"/>
            <a:hlinkHover r:id="" action="ppaction://noaction" highlightClick="1"/>
            <a:extLst>
              <a:ext uri="{FF2B5EF4-FFF2-40B4-BE49-F238E27FC236}">
                <a16:creationId xmlns:a16="http://schemas.microsoft.com/office/drawing/2014/main" id="{3373425D-FD1F-4535-A2C0-C12D2FC7B274}"/>
              </a:ext>
            </a:extLst>
          </p:cNvPr>
          <p:cNvSpPr txBox="1"/>
          <p:nvPr/>
        </p:nvSpPr>
        <p:spPr>
          <a:xfrm>
            <a:off x="2497905" y="3018349"/>
            <a:ext cx="3372457" cy="92333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Who should I contact if I am not happy with my child’s learning or progress?</a:t>
            </a:r>
          </a:p>
        </p:txBody>
      </p:sp>
    </p:spTree>
    <p:extLst>
      <p:ext uri="{BB962C8B-B14F-4D97-AF65-F5344CB8AC3E}">
        <p14:creationId xmlns:p14="http://schemas.microsoft.com/office/powerpoint/2010/main" val="13450929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Introduction</a:t>
            </a:r>
            <a:endParaRPr lang="en-GB" dirty="0"/>
          </a:p>
        </p:txBody>
      </p:sp>
      <p:sp>
        <p:nvSpPr>
          <p:cNvPr id="7" name="Content Placeholder 6"/>
          <p:cNvSpPr>
            <a:spLocks noGrp="1"/>
          </p:cNvSpPr>
          <p:nvPr>
            <p:ph idx="1"/>
          </p:nvPr>
        </p:nvSpPr>
        <p:spPr/>
        <p:txBody>
          <a:bodyPr>
            <a:normAutofit fontScale="70000" lnSpcReduction="20000"/>
          </a:bodyPr>
          <a:lstStyle/>
          <a:p>
            <a:pPr marL="0" indent="0">
              <a:buNone/>
            </a:pPr>
            <a:r>
              <a:rPr lang="en-GB" dirty="0"/>
              <a:t>At </a:t>
            </a:r>
            <a:r>
              <a:rPr lang="en-GB" dirty="0" smtClean="0"/>
              <a:t>St </a:t>
            </a:r>
            <a:r>
              <a:rPr lang="en-GB" dirty="0" err="1" smtClean="0"/>
              <a:t>Osburg's</a:t>
            </a:r>
            <a:r>
              <a:rPr lang="en-GB" dirty="0" smtClean="0"/>
              <a:t>, </a:t>
            </a:r>
            <a:r>
              <a:rPr lang="en-GB" dirty="0"/>
              <a:t>we see all our children as ‘unique’ individuals and endeavour to enable each child to achieve to his/her potential, whatever their ability or specific educational need, by providing equal opportunities for all within our happy and caring </a:t>
            </a:r>
            <a:r>
              <a:rPr lang="en-GB" dirty="0" smtClean="0"/>
              <a:t>Catholic primary </a:t>
            </a:r>
            <a:r>
              <a:rPr lang="en-GB" dirty="0"/>
              <a:t>school</a:t>
            </a:r>
            <a:r>
              <a:rPr lang="en-GB" dirty="0" smtClean="0"/>
              <a:t>.</a:t>
            </a:r>
          </a:p>
          <a:p>
            <a:pPr marL="0" indent="0">
              <a:buNone/>
            </a:pPr>
            <a:r>
              <a:rPr lang="en-GB" dirty="0"/>
              <a:t>We aim to achieve this through the removal of barriers to learning and through participation. Our curriculum promotes the development of the whole child as confident, resourceful and independent learners who are able to face the future with resilience and ingenuity. </a:t>
            </a:r>
            <a:endParaRPr lang="en-GB" dirty="0" smtClean="0"/>
          </a:p>
          <a:p>
            <a:pPr marL="0" indent="0">
              <a:buNone/>
            </a:pPr>
            <a:r>
              <a:rPr lang="en-GB" dirty="0"/>
              <a:t>Through appropriate curriculum provision we respect and acknowledge that </a:t>
            </a:r>
            <a:r>
              <a:rPr lang="en-GB" dirty="0" smtClean="0"/>
              <a:t>children:</a:t>
            </a:r>
          </a:p>
          <a:p>
            <a:pPr lvl="1"/>
            <a:r>
              <a:rPr lang="en-GB" dirty="0"/>
              <a:t>Have different educational and emotional needs and aspirations</a:t>
            </a:r>
          </a:p>
          <a:p>
            <a:pPr lvl="1"/>
            <a:r>
              <a:rPr lang="en-GB" dirty="0" smtClean="0"/>
              <a:t>Require </a:t>
            </a:r>
            <a:r>
              <a:rPr lang="en-GB" dirty="0"/>
              <a:t>different strategies for learning and participation</a:t>
            </a:r>
          </a:p>
          <a:p>
            <a:pPr lvl="1"/>
            <a:r>
              <a:rPr lang="en-GB" dirty="0" smtClean="0"/>
              <a:t>Acquire</a:t>
            </a:r>
            <a:r>
              <a:rPr lang="en-GB" dirty="0"/>
              <a:t>, assimilate and communicate information at different rates</a:t>
            </a:r>
          </a:p>
          <a:p>
            <a:pPr lvl="1"/>
            <a:r>
              <a:rPr lang="en-GB" dirty="0" smtClean="0"/>
              <a:t>Need </a:t>
            </a:r>
            <a:r>
              <a:rPr lang="en-GB" dirty="0"/>
              <a:t>a range of different teaching approaches, resources and </a:t>
            </a:r>
            <a:r>
              <a:rPr lang="en-GB" dirty="0" smtClean="0"/>
              <a:t>experiences</a:t>
            </a:r>
          </a:p>
          <a:p>
            <a:pPr marL="0" indent="0">
              <a:buNone/>
            </a:pPr>
            <a:r>
              <a:rPr lang="en-GB" dirty="0" smtClean="0"/>
              <a:t>We </a:t>
            </a:r>
            <a:r>
              <a:rPr lang="en-GB" dirty="0"/>
              <a:t>want our children to feel that they are fully-inclusive and valued members of our school community. </a:t>
            </a:r>
            <a:endParaRPr lang="en-GB" dirty="0" smtClean="0"/>
          </a:p>
          <a:p>
            <a:pPr marL="0" indent="0">
              <a:buNone/>
            </a:pPr>
            <a:r>
              <a:rPr lang="en-GB" dirty="0" smtClean="0"/>
              <a:t>St </a:t>
            </a:r>
            <a:r>
              <a:rPr lang="en-GB" dirty="0" err="1" smtClean="0"/>
              <a:t>Osburg's</a:t>
            </a:r>
            <a:r>
              <a:rPr lang="en-GB" dirty="0" smtClean="0"/>
              <a:t>, </a:t>
            </a:r>
            <a:r>
              <a:rPr lang="en-GB" dirty="0"/>
              <a:t>is committed to working in partnership with parents/carers, external agencies, cluster schools and Coventry Local Authority, to support children who have been identified with special educational needs and disabilities (SEND).</a:t>
            </a:r>
          </a:p>
        </p:txBody>
      </p:sp>
    </p:spTree>
    <p:extLst>
      <p:ext uri="{BB962C8B-B14F-4D97-AF65-F5344CB8AC3E}">
        <p14:creationId xmlns:p14="http://schemas.microsoft.com/office/powerpoint/2010/main" val="10611979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Meeting Individual Needs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Every child is important to us and is recognised as a unique individual with particular needs. </a:t>
            </a:r>
            <a:endParaRPr lang="en-GB" dirty="0" smtClean="0"/>
          </a:p>
          <a:p>
            <a:pPr marL="0" indent="0">
              <a:buNone/>
            </a:pPr>
            <a:r>
              <a:rPr lang="en-GB" dirty="0"/>
              <a:t>The staff, implement a range of teaching strategies and approaches to ensure that the </a:t>
            </a:r>
            <a:r>
              <a:rPr lang="en-GB" dirty="0" smtClean="0"/>
              <a:t>learning needs </a:t>
            </a:r>
            <a:r>
              <a:rPr lang="en-GB" dirty="0"/>
              <a:t>of all children can be met</a:t>
            </a:r>
            <a:r>
              <a:rPr lang="en-GB" dirty="0" smtClean="0"/>
              <a:t>.</a:t>
            </a:r>
          </a:p>
          <a:p>
            <a:pPr marL="0" indent="0">
              <a:buNone/>
            </a:pPr>
            <a:r>
              <a:rPr lang="en-GB" dirty="0"/>
              <a:t>Identification of children who are experiencing special educational needs will be discussed with the </a:t>
            </a:r>
            <a:r>
              <a:rPr lang="en-GB" dirty="0" err="1"/>
              <a:t>SENCo</a:t>
            </a:r>
            <a:r>
              <a:rPr lang="en-GB" dirty="0"/>
              <a:t>, who will then: </a:t>
            </a:r>
            <a:endParaRPr lang="en-GB" dirty="0" smtClean="0"/>
          </a:p>
          <a:p>
            <a:pPr marL="1028700" lvl="1" indent="-571500">
              <a:buFont typeface="+mj-lt"/>
              <a:buAutoNum type="romanLcPeriod"/>
            </a:pPr>
            <a:r>
              <a:rPr lang="en-GB" dirty="0"/>
              <a:t>Carry out an observation within the classroom</a:t>
            </a:r>
          </a:p>
          <a:p>
            <a:pPr marL="1028700" lvl="1" indent="-571500">
              <a:buFont typeface="+mj-lt"/>
              <a:buAutoNum type="romanLcPeriod"/>
            </a:pPr>
            <a:r>
              <a:rPr lang="en-GB" dirty="0" smtClean="0"/>
              <a:t>Identify </a:t>
            </a:r>
            <a:r>
              <a:rPr lang="en-GB" dirty="0"/>
              <a:t>areas for concern</a:t>
            </a:r>
          </a:p>
          <a:p>
            <a:pPr marL="1028700" lvl="1" indent="-571500">
              <a:buFont typeface="+mj-lt"/>
              <a:buAutoNum type="romanLcPeriod"/>
            </a:pPr>
            <a:r>
              <a:rPr lang="en-GB" dirty="0" smtClean="0"/>
              <a:t>Make </a:t>
            </a:r>
            <a:r>
              <a:rPr lang="en-GB" dirty="0"/>
              <a:t>contact with the parents and arrange a ‘Target Planning with Teacher and </a:t>
            </a:r>
            <a:r>
              <a:rPr lang="en-GB" dirty="0" smtClean="0"/>
              <a:t>Parents’ meeting </a:t>
            </a:r>
            <a:r>
              <a:rPr lang="en-GB" dirty="0"/>
              <a:t>(TPTP). These meetings will be held termly to ensure that progress is </a:t>
            </a:r>
            <a:r>
              <a:rPr lang="en-GB" dirty="0" smtClean="0"/>
              <a:t>being made </a:t>
            </a:r>
            <a:r>
              <a:rPr lang="en-GB" dirty="0"/>
              <a:t>and that the child is receiving the relevant targeted support at both home and </a:t>
            </a:r>
            <a:r>
              <a:rPr lang="en-GB" dirty="0" smtClean="0"/>
              <a:t>at school</a:t>
            </a:r>
            <a:r>
              <a:rPr lang="en-GB" dirty="0"/>
              <a:t>.</a:t>
            </a:r>
          </a:p>
          <a:p>
            <a:pPr marL="1028700" lvl="1" indent="-571500">
              <a:buFont typeface="+mj-lt"/>
              <a:buAutoNum type="romanLcPeriod"/>
            </a:pPr>
            <a:r>
              <a:rPr lang="en-GB" dirty="0" smtClean="0"/>
              <a:t>Liaise </a:t>
            </a:r>
            <a:r>
              <a:rPr lang="en-GB" dirty="0"/>
              <a:t>with any outside agency that will be able to support the child with </a:t>
            </a:r>
            <a:r>
              <a:rPr lang="en-GB" dirty="0" smtClean="0"/>
              <a:t>his/her learning.</a:t>
            </a:r>
            <a:endParaRPr lang="en-GB" dirty="0"/>
          </a:p>
        </p:txBody>
      </p:sp>
    </p:spTree>
    <p:extLst>
      <p:ext uri="{BB962C8B-B14F-4D97-AF65-F5344CB8AC3E}">
        <p14:creationId xmlns:p14="http://schemas.microsoft.com/office/powerpoint/2010/main" val="6321688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should I contact if I am not happy with my child’s learning or progress?</a:t>
            </a:r>
            <a:endParaRPr lang="en-GB" dirty="0"/>
          </a:p>
        </p:txBody>
      </p:sp>
      <p:sp>
        <p:nvSpPr>
          <p:cNvPr id="3" name="Content Placeholder 2"/>
          <p:cNvSpPr>
            <a:spLocks noGrp="1"/>
          </p:cNvSpPr>
          <p:nvPr>
            <p:ph idx="1"/>
          </p:nvPr>
        </p:nvSpPr>
        <p:spPr/>
        <p:txBody>
          <a:bodyPr/>
          <a:lstStyle/>
          <a:p>
            <a:r>
              <a:rPr lang="en-GB" dirty="0" smtClean="0"/>
              <a:t>The first step is to contact the class teacher as they are the most informed person dealing with your child and arrange an appointment</a:t>
            </a:r>
          </a:p>
          <a:p>
            <a:r>
              <a:rPr lang="en-GB" dirty="0" smtClean="0"/>
              <a:t>You may also contact the </a:t>
            </a:r>
            <a:r>
              <a:rPr lang="en-GB" dirty="0" err="1"/>
              <a:t>H</a:t>
            </a:r>
            <a:r>
              <a:rPr lang="en-GB" dirty="0" err="1" smtClean="0"/>
              <a:t>eadteacher</a:t>
            </a:r>
            <a:r>
              <a:rPr lang="en-GB" dirty="0" smtClean="0"/>
              <a:t> by email </a:t>
            </a:r>
            <a:r>
              <a:rPr lang="en-GB" u="sng" dirty="0" smtClean="0">
                <a:hlinkClick r:id="rId2"/>
              </a:rPr>
              <a:t>headteacher@st-osburgs.coventry.sch.uk</a:t>
            </a:r>
            <a:endParaRPr lang="en-GB" dirty="0" smtClean="0"/>
          </a:p>
          <a:p>
            <a:r>
              <a:rPr lang="en-GB" dirty="0" smtClean="0"/>
              <a:t>You may also contact Mrs Burton (</a:t>
            </a:r>
            <a:r>
              <a:rPr lang="en-GB" dirty="0" err="1" smtClean="0"/>
              <a:t>SENCo</a:t>
            </a:r>
            <a:r>
              <a:rPr lang="en-GB" dirty="0" smtClean="0"/>
              <a:t>) via the school admin email</a:t>
            </a:r>
          </a:p>
          <a:p>
            <a:r>
              <a:rPr lang="en-GB" dirty="0" smtClean="0"/>
              <a:t>If there any issues that cannot be resolved you may then follow the complaints procedure </a:t>
            </a:r>
            <a:endParaRPr lang="en-GB" dirty="0"/>
          </a:p>
        </p:txBody>
      </p:sp>
    </p:spTree>
    <p:extLst>
      <p:ext uri="{BB962C8B-B14F-4D97-AF65-F5344CB8AC3E}">
        <p14:creationId xmlns:p14="http://schemas.microsoft.com/office/powerpoint/2010/main" val="25297995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Children with additional learning </a:t>
            </a:r>
            <a:r>
              <a:rPr lang="en-GB" dirty="0" smtClean="0"/>
              <a:t>needs including Gifted and Talented</a:t>
            </a:r>
            <a:endParaRPr lang="en-GB" dirty="0"/>
          </a:p>
        </p:txBody>
      </p:sp>
      <p:sp>
        <p:nvSpPr>
          <p:cNvPr id="3" name="Content Placeholder 2"/>
          <p:cNvSpPr>
            <a:spLocks noGrp="1"/>
          </p:cNvSpPr>
          <p:nvPr>
            <p:ph idx="1"/>
          </p:nvPr>
        </p:nvSpPr>
        <p:spPr/>
        <p:txBody>
          <a:bodyPr/>
          <a:lstStyle/>
          <a:p>
            <a:pPr marL="0" indent="0">
              <a:buNone/>
            </a:pPr>
            <a:r>
              <a:rPr lang="en-GB" dirty="0" smtClean="0"/>
              <a:t>St </a:t>
            </a:r>
            <a:r>
              <a:rPr lang="en-GB" dirty="0" err="1" smtClean="0"/>
              <a:t>Osburg's</a:t>
            </a:r>
            <a:r>
              <a:rPr lang="en-GB" dirty="0" smtClean="0"/>
              <a:t> </a:t>
            </a:r>
            <a:r>
              <a:rPr lang="en-GB" dirty="0"/>
              <a:t>caters for pupils with a range of additional educational needs and ensures </a:t>
            </a:r>
            <a:r>
              <a:rPr lang="en-GB" dirty="0" smtClean="0"/>
              <a:t>that provision </a:t>
            </a:r>
            <a:r>
              <a:rPr lang="en-GB" dirty="0"/>
              <a:t>for these pupils supports them to access all areas of the curriculum.</a:t>
            </a:r>
          </a:p>
          <a:p>
            <a:pPr marL="0" indent="0">
              <a:buNone/>
            </a:pPr>
            <a:r>
              <a:rPr lang="en-GB" dirty="0" smtClean="0"/>
              <a:t>St </a:t>
            </a:r>
            <a:r>
              <a:rPr lang="en-GB" dirty="0" err="1" smtClean="0"/>
              <a:t>Osburg's</a:t>
            </a:r>
            <a:r>
              <a:rPr lang="en-GB" dirty="0" smtClean="0"/>
              <a:t> </a:t>
            </a:r>
            <a:r>
              <a:rPr lang="en-GB" dirty="0"/>
              <a:t>caters for children who are gifted in a particular subject or talented in a particular area. Many opportunities are created to develop and challenge these children within their regular lessons and through access to wider experiences.</a:t>
            </a:r>
          </a:p>
        </p:txBody>
      </p:sp>
    </p:spTree>
    <p:extLst>
      <p:ext uri="{BB962C8B-B14F-4D97-AF65-F5344CB8AC3E}">
        <p14:creationId xmlns:p14="http://schemas.microsoft.com/office/powerpoint/2010/main" val="42527302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558346" y="900681"/>
            <a:ext cx="10515600" cy="1325563"/>
          </a:xfrm>
        </p:spPr>
        <p:txBody>
          <a:bodyPr>
            <a:normAutofit/>
          </a:bodyPr>
          <a:lstStyle/>
          <a:p>
            <a:r>
              <a:rPr lang="en-GB" dirty="0" smtClean="0"/>
              <a:t>Access to the Curriculum  </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smtClean="0"/>
              <a:t>St </a:t>
            </a:r>
            <a:r>
              <a:rPr lang="en-GB" dirty="0" err="1" smtClean="0"/>
              <a:t>Osburg's</a:t>
            </a:r>
            <a:r>
              <a:rPr lang="en-GB" dirty="0" smtClean="0"/>
              <a:t> </a:t>
            </a:r>
            <a:r>
              <a:rPr lang="en-GB" dirty="0"/>
              <a:t>is committed to ensuring children have equal opportunity to access all aspects of our curriculum. </a:t>
            </a:r>
            <a:endParaRPr lang="en-GB" dirty="0" smtClean="0"/>
          </a:p>
          <a:p>
            <a:pPr marL="0" indent="0">
              <a:buNone/>
            </a:pPr>
            <a:r>
              <a:rPr lang="en-GB" dirty="0"/>
              <a:t>All children have an entitlement to a broad and balanced curriculum, which is differentiated to enable them to</a:t>
            </a:r>
            <a:r>
              <a:rPr lang="en-GB" dirty="0" smtClean="0"/>
              <a:t>:</a:t>
            </a:r>
          </a:p>
          <a:p>
            <a:r>
              <a:rPr lang="en-GB" dirty="0" smtClean="0"/>
              <a:t>Enjoy </a:t>
            </a:r>
            <a:r>
              <a:rPr lang="en-GB" dirty="0"/>
              <a:t>learning</a:t>
            </a:r>
          </a:p>
          <a:p>
            <a:r>
              <a:rPr lang="en-GB" dirty="0" smtClean="0"/>
              <a:t>Challenge </a:t>
            </a:r>
            <a:r>
              <a:rPr lang="en-GB" dirty="0"/>
              <a:t>all children to fulfil their given potential at their own levels of ability</a:t>
            </a:r>
          </a:p>
          <a:p>
            <a:r>
              <a:rPr lang="en-GB" dirty="0" smtClean="0"/>
              <a:t>Understand </a:t>
            </a:r>
            <a:r>
              <a:rPr lang="en-GB" dirty="0"/>
              <a:t>the relevance and purpose of learning activities</a:t>
            </a:r>
          </a:p>
          <a:p>
            <a:r>
              <a:rPr lang="en-GB" dirty="0" smtClean="0"/>
              <a:t>Experience </a:t>
            </a:r>
            <a:r>
              <a:rPr lang="en-GB" dirty="0"/>
              <a:t>levels of understanding and rates of progress that brings feelings of </a:t>
            </a:r>
            <a:r>
              <a:rPr lang="en-GB" dirty="0" smtClean="0"/>
              <a:t>success and achievement</a:t>
            </a:r>
          </a:p>
          <a:p>
            <a:pPr marL="0" indent="0">
              <a:buNone/>
            </a:pPr>
            <a:r>
              <a:rPr lang="en-GB" dirty="0"/>
              <a:t>Teachers use a range of strategies to meet the children’s special educational needs. Lessons have clear learning objectives, with tasks being differentiated appropriately (using resources which include adult support). Assessment is used to inform the next stage of learning; and is monitored by the Senior Leadership Team (SLT) to ensure that children are making the necessary progress. Half termly pupil progress meetings are arranged with class teachers to monitor the progress of all children to ensure that the rate and level of </a:t>
            </a:r>
            <a:r>
              <a:rPr lang="en-GB" dirty="0" smtClean="0"/>
              <a:t>achievement is being </a:t>
            </a:r>
            <a:r>
              <a:rPr lang="en-GB" dirty="0"/>
              <a:t>met.</a:t>
            </a:r>
          </a:p>
          <a:p>
            <a:pPr marL="0" indent="0">
              <a:buNone/>
            </a:pPr>
            <a:endParaRPr lang="en-GB" dirty="0"/>
          </a:p>
        </p:txBody>
      </p:sp>
    </p:spTree>
    <p:extLst>
      <p:ext uri="{BB962C8B-B14F-4D97-AF65-F5344CB8AC3E}">
        <p14:creationId xmlns:p14="http://schemas.microsoft.com/office/powerpoint/2010/main" val="42065748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Provision for pupils with disabilities and additional educational </a:t>
            </a:r>
            <a:r>
              <a:rPr lang="en-GB" dirty="0" smtClean="0"/>
              <a:t>needs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At </a:t>
            </a:r>
            <a:r>
              <a:rPr lang="en-GB" dirty="0" smtClean="0"/>
              <a:t>St </a:t>
            </a:r>
            <a:r>
              <a:rPr lang="en-GB" dirty="0" err="1" smtClean="0"/>
              <a:t>Osburg's</a:t>
            </a:r>
            <a:r>
              <a:rPr lang="en-GB" dirty="0" smtClean="0"/>
              <a:t> </a:t>
            </a:r>
            <a:r>
              <a:rPr lang="en-GB" dirty="0"/>
              <a:t>all learners have equality of provision according to their need and as such benefit equally from school policies and programmes, whatever their ability. </a:t>
            </a:r>
            <a:endParaRPr lang="en-GB" dirty="0" smtClean="0"/>
          </a:p>
          <a:p>
            <a:pPr marL="0" indent="0">
              <a:buNone/>
            </a:pPr>
            <a:r>
              <a:rPr lang="en-GB" dirty="0"/>
              <a:t>Children with SEND are supported by</a:t>
            </a:r>
            <a:r>
              <a:rPr lang="en-GB" dirty="0" smtClean="0"/>
              <a:t>:</a:t>
            </a:r>
          </a:p>
          <a:p>
            <a:pPr lvl="1"/>
            <a:r>
              <a:rPr lang="en-GB" dirty="0"/>
              <a:t>Acknowledging their entitlement to share the same learning experiences that their </a:t>
            </a:r>
            <a:r>
              <a:rPr lang="en-GB" dirty="0" smtClean="0"/>
              <a:t>peers enjoy </a:t>
            </a:r>
            <a:r>
              <a:rPr lang="en-GB" dirty="0"/>
              <a:t>wherever possible</a:t>
            </a:r>
          </a:p>
          <a:p>
            <a:pPr lvl="1"/>
            <a:r>
              <a:rPr lang="en-GB" dirty="0" smtClean="0"/>
              <a:t>Supporting </a:t>
            </a:r>
            <a:r>
              <a:rPr lang="en-GB" dirty="0"/>
              <a:t>the child to achieve his/her full potential</a:t>
            </a:r>
          </a:p>
          <a:p>
            <a:pPr lvl="1"/>
            <a:r>
              <a:rPr lang="en-GB" dirty="0" smtClean="0"/>
              <a:t>Maximising </a:t>
            </a:r>
            <a:r>
              <a:rPr lang="en-GB" dirty="0"/>
              <a:t>learning to secure future pupil progress through regular tracking </a:t>
            </a:r>
            <a:r>
              <a:rPr lang="en-GB" dirty="0" smtClean="0"/>
              <a:t>and monitoring</a:t>
            </a:r>
            <a:endParaRPr lang="en-GB" dirty="0"/>
          </a:p>
          <a:p>
            <a:pPr lvl="1"/>
            <a:r>
              <a:rPr lang="en-GB" dirty="0" smtClean="0"/>
              <a:t>The </a:t>
            </a:r>
            <a:r>
              <a:rPr lang="en-GB" dirty="0"/>
              <a:t>provision of external agencies: Speech and Language Therapy Service (</a:t>
            </a:r>
            <a:r>
              <a:rPr lang="en-GB" dirty="0" err="1"/>
              <a:t>SaLT</a:t>
            </a:r>
            <a:r>
              <a:rPr lang="en-GB" dirty="0" smtClean="0"/>
              <a:t>); Educational </a:t>
            </a:r>
            <a:r>
              <a:rPr lang="en-GB" dirty="0"/>
              <a:t>Psychologist Service (EPS</a:t>
            </a:r>
            <a:r>
              <a:rPr lang="en-GB" dirty="0" smtClean="0"/>
              <a:t>);Pre-School </a:t>
            </a:r>
            <a:r>
              <a:rPr lang="en-GB" dirty="0"/>
              <a:t>Educational Service (</a:t>
            </a:r>
            <a:r>
              <a:rPr lang="en-GB" dirty="0" smtClean="0"/>
              <a:t>PSES); Sensory Support Service (SSS) and School Nursing.</a:t>
            </a:r>
          </a:p>
          <a:p>
            <a:pPr lvl="1"/>
            <a:r>
              <a:rPr lang="en-GB" dirty="0" smtClean="0"/>
              <a:t>Access </a:t>
            </a:r>
            <a:r>
              <a:rPr lang="en-GB" dirty="0"/>
              <a:t>to suitable resources which may include adult support in a 1:1 or group </a:t>
            </a:r>
            <a:r>
              <a:rPr lang="en-GB" dirty="0" smtClean="0"/>
              <a:t>situation for </a:t>
            </a:r>
            <a:r>
              <a:rPr lang="en-GB" dirty="0"/>
              <a:t>a prescribed number of sessions at the discretion of the school and as a </a:t>
            </a:r>
            <a:r>
              <a:rPr lang="en-GB" dirty="0" smtClean="0"/>
              <a:t>suggested support </a:t>
            </a:r>
            <a:r>
              <a:rPr lang="en-GB" dirty="0"/>
              <a:t>to implement a learning intervention by external agencies.</a:t>
            </a:r>
          </a:p>
          <a:p>
            <a:pPr marL="0" indent="0">
              <a:buNone/>
            </a:pPr>
            <a:endParaRPr lang="en-GB" dirty="0"/>
          </a:p>
        </p:txBody>
      </p:sp>
    </p:spTree>
    <p:extLst>
      <p:ext uri="{BB962C8B-B14F-4D97-AF65-F5344CB8AC3E}">
        <p14:creationId xmlns:p14="http://schemas.microsoft.com/office/powerpoint/2010/main" val="11833931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Partnership with parents and </a:t>
            </a:r>
            <a:r>
              <a:rPr lang="en-GB" dirty="0" smtClean="0"/>
              <a:t>carers</a:t>
            </a:r>
            <a:endParaRPr lang="en-GB" dirty="0"/>
          </a:p>
        </p:txBody>
      </p:sp>
      <p:sp>
        <p:nvSpPr>
          <p:cNvPr id="3" name="Content Placeholder 2"/>
          <p:cNvSpPr>
            <a:spLocks noGrp="1"/>
          </p:cNvSpPr>
          <p:nvPr>
            <p:ph idx="1"/>
          </p:nvPr>
        </p:nvSpPr>
        <p:spPr/>
        <p:txBody>
          <a:bodyPr/>
          <a:lstStyle/>
          <a:p>
            <a:pPr marL="0" indent="0">
              <a:buNone/>
            </a:pPr>
            <a:r>
              <a:rPr lang="en-GB" dirty="0" smtClean="0"/>
              <a:t>St </a:t>
            </a:r>
            <a:r>
              <a:rPr lang="en-GB" dirty="0" err="1" smtClean="0"/>
              <a:t>Osburg's</a:t>
            </a:r>
            <a:r>
              <a:rPr lang="en-GB" dirty="0" smtClean="0"/>
              <a:t> </a:t>
            </a:r>
            <a:r>
              <a:rPr lang="en-GB" dirty="0"/>
              <a:t>works very closely with parents/carers in support of their children with SEND. We actively encourage partnership through regular meetings and ongoing dialogue with them. These meetings are referred to as ‘Target Planning with Teacher and Parents’ meetings (TPTP) and will be held termly to ensure that progress is being made and that the child is receiving the relevant targeted support at both home and at school. The meetings will involve a conversation with the parents and class teacher, as well as the child, and will be supported by the </a:t>
            </a:r>
            <a:r>
              <a:rPr lang="en-GB" dirty="0" err="1"/>
              <a:t>SENCo</a:t>
            </a:r>
            <a:r>
              <a:rPr lang="en-GB" dirty="0"/>
              <a:t>. During these meetings everyone will devise the targets together. </a:t>
            </a:r>
          </a:p>
        </p:txBody>
      </p:sp>
    </p:spTree>
    <p:extLst>
      <p:ext uri="{BB962C8B-B14F-4D97-AF65-F5344CB8AC3E}">
        <p14:creationId xmlns:p14="http://schemas.microsoft.com/office/powerpoint/2010/main" val="9752451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Access to the School Building</a:t>
            </a:r>
            <a:endParaRPr lang="en-GB" dirty="0"/>
          </a:p>
        </p:txBody>
      </p:sp>
      <p:sp>
        <p:nvSpPr>
          <p:cNvPr id="3" name="Content Placeholder 2"/>
          <p:cNvSpPr>
            <a:spLocks noGrp="1"/>
          </p:cNvSpPr>
          <p:nvPr>
            <p:ph idx="1"/>
          </p:nvPr>
        </p:nvSpPr>
        <p:spPr/>
        <p:txBody>
          <a:bodyPr/>
          <a:lstStyle/>
          <a:p>
            <a:pPr marL="0" indent="0">
              <a:buNone/>
            </a:pPr>
            <a:r>
              <a:rPr lang="en-GB" dirty="0" smtClean="0"/>
              <a:t>St </a:t>
            </a:r>
            <a:r>
              <a:rPr lang="en-GB" dirty="0" err="1" smtClean="0"/>
              <a:t>Osburg's</a:t>
            </a:r>
            <a:r>
              <a:rPr lang="en-GB" dirty="0" smtClean="0"/>
              <a:t> </a:t>
            </a:r>
            <a:r>
              <a:rPr lang="en-GB" dirty="0"/>
              <a:t>is </a:t>
            </a:r>
            <a:r>
              <a:rPr lang="en-GB" dirty="0" smtClean="0"/>
              <a:t>a two </a:t>
            </a:r>
            <a:r>
              <a:rPr lang="en-GB" dirty="0"/>
              <a:t>storey building, it has been made accessible for any person with physical disabilities with the creation of ‘ramped’ entrances as well as the provision of a disabled </a:t>
            </a:r>
            <a:r>
              <a:rPr lang="en-GB" dirty="0" smtClean="0"/>
              <a:t>toilet.</a:t>
            </a:r>
          </a:p>
          <a:p>
            <a:pPr marL="0" indent="0">
              <a:buNone/>
            </a:pPr>
            <a:r>
              <a:rPr lang="en-GB" dirty="0" smtClean="0"/>
              <a:t>Access to the building requires a fob so that children are kept safe. Children are never left unsupervised. </a:t>
            </a:r>
          </a:p>
        </p:txBody>
      </p:sp>
    </p:spTree>
    <p:extLst>
      <p:ext uri="{BB962C8B-B14F-4D97-AF65-F5344CB8AC3E}">
        <p14:creationId xmlns:p14="http://schemas.microsoft.com/office/powerpoint/2010/main" val="6875345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Staff </a:t>
            </a:r>
            <a:r>
              <a:rPr lang="en-GB" dirty="0" smtClean="0"/>
              <a:t>Expertise</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 Staff at </a:t>
            </a:r>
            <a:r>
              <a:rPr lang="en-GB" dirty="0" smtClean="0"/>
              <a:t>St </a:t>
            </a:r>
            <a:r>
              <a:rPr lang="en-GB" dirty="0" err="1" smtClean="0"/>
              <a:t>Osburg's</a:t>
            </a:r>
            <a:r>
              <a:rPr lang="en-GB" dirty="0" smtClean="0"/>
              <a:t> </a:t>
            </a:r>
            <a:r>
              <a:rPr lang="en-GB" dirty="0"/>
              <a:t>have undertaken training led by a range of professionals involved </a:t>
            </a:r>
            <a:r>
              <a:rPr lang="en-GB" dirty="0" smtClean="0"/>
              <a:t>with children </a:t>
            </a:r>
            <a:r>
              <a:rPr lang="en-GB" dirty="0"/>
              <a:t>with SEND in the following areas:</a:t>
            </a:r>
          </a:p>
          <a:p>
            <a:pPr lvl="1"/>
            <a:r>
              <a:rPr lang="en-GB" dirty="0"/>
              <a:t>Working with children with speech, language and communication needs</a:t>
            </a:r>
          </a:p>
          <a:p>
            <a:pPr lvl="1"/>
            <a:r>
              <a:rPr lang="en-GB" dirty="0"/>
              <a:t>Working with children with Autistic Spectrum Condition</a:t>
            </a:r>
          </a:p>
          <a:p>
            <a:pPr lvl="1"/>
            <a:r>
              <a:rPr lang="en-GB" dirty="0"/>
              <a:t>Working with children with behavioural difficulties</a:t>
            </a:r>
          </a:p>
          <a:p>
            <a:pPr lvl="1"/>
            <a:r>
              <a:rPr lang="en-GB" dirty="0"/>
              <a:t>Additional English intervention and booster </a:t>
            </a:r>
            <a:r>
              <a:rPr lang="en-GB" dirty="0" smtClean="0"/>
              <a:t>sessions</a:t>
            </a:r>
          </a:p>
          <a:p>
            <a:pPr lvl="1"/>
            <a:r>
              <a:rPr lang="en-GB" dirty="0"/>
              <a:t>Additional </a:t>
            </a:r>
            <a:r>
              <a:rPr lang="en-GB" dirty="0" smtClean="0"/>
              <a:t>Mathematics </a:t>
            </a:r>
            <a:r>
              <a:rPr lang="en-GB" dirty="0"/>
              <a:t>intervention and booster </a:t>
            </a:r>
            <a:r>
              <a:rPr lang="en-GB" dirty="0" smtClean="0"/>
              <a:t>sessions</a:t>
            </a:r>
          </a:p>
          <a:p>
            <a:pPr lvl="1"/>
            <a:r>
              <a:rPr lang="en-GB" dirty="0"/>
              <a:t>Additional Systematic Synthetic Phonic sessions Read Write </a:t>
            </a:r>
            <a:r>
              <a:rPr lang="en-GB" dirty="0" err="1"/>
              <a:t>Inc</a:t>
            </a:r>
            <a:r>
              <a:rPr lang="en-GB" dirty="0"/>
              <a:t> (RWI and Fresh Start which is a catch-up phonic intervention programme</a:t>
            </a:r>
            <a:r>
              <a:rPr lang="en-GB" dirty="0" smtClean="0"/>
              <a:t>)</a:t>
            </a:r>
            <a:endParaRPr lang="en-GB" dirty="0"/>
          </a:p>
          <a:p>
            <a:pPr lvl="1"/>
            <a:r>
              <a:rPr lang="en-GB" dirty="0"/>
              <a:t>Staff training is ongoing, relevant to the children in the school and in response to </a:t>
            </a:r>
            <a:r>
              <a:rPr lang="en-GB" dirty="0" smtClean="0"/>
              <a:t>current national </a:t>
            </a:r>
            <a:r>
              <a:rPr lang="en-GB" dirty="0"/>
              <a:t>developments in SEND</a:t>
            </a:r>
            <a:r>
              <a:rPr lang="en-GB" dirty="0" smtClean="0"/>
              <a:t>.</a:t>
            </a:r>
          </a:p>
          <a:p>
            <a:pPr lvl="1"/>
            <a:r>
              <a:rPr lang="en-GB" dirty="0" smtClean="0"/>
              <a:t>SENDCo liaises with other </a:t>
            </a:r>
            <a:r>
              <a:rPr lang="en-GB" dirty="0" err="1" smtClean="0"/>
              <a:t>SENDCos</a:t>
            </a:r>
            <a:r>
              <a:rPr lang="en-GB" dirty="0" smtClean="0"/>
              <a:t> within the local network of schools to share good practise</a:t>
            </a:r>
          </a:p>
          <a:p>
            <a:pPr lvl="1"/>
            <a:r>
              <a:rPr lang="en-GB" dirty="0" smtClean="0"/>
              <a:t>Teaching assistants provide additional support in the classroom</a:t>
            </a:r>
          </a:p>
          <a:p>
            <a:pPr lvl="1"/>
            <a:r>
              <a:rPr lang="en-GB" dirty="0" smtClean="0"/>
              <a:t>Lunchtime staff are informed about children with additional needs </a:t>
            </a:r>
          </a:p>
        </p:txBody>
      </p:sp>
    </p:spTree>
    <p:extLst>
      <p:ext uri="{BB962C8B-B14F-4D97-AF65-F5344CB8AC3E}">
        <p14:creationId xmlns:p14="http://schemas.microsoft.com/office/powerpoint/2010/main" val="11952591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Governors</a:t>
            </a:r>
            <a:endParaRPr lang="en-GB" dirty="0"/>
          </a:p>
        </p:txBody>
      </p:sp>
      <p:sp>
        <p:nvSpPr>
          <p:cNvPr id="3" name="Content Placeholder 2"/>
          <p:cNvSpPr>
            <a:spLocks noGrp="1"/>
          </p:cNvSpPr>
          <p:nvPr>
            <p:ph idx="1"/>
          </p:nvPr>
        </p:nvSpPr>
        <p:spPr/>
        <p:txBody>
          <a:bodyPr>
            <a:normAutofit/>
          </a:bodyPr>
          <a:lstStyle/>
          <a:p>
            <a:pPr marL="0" indent="0">
              <a:buNone/>
            </a:pPr>
            <a:r>
              <a:rPr lang="en-GB" dirty="0"/>
              <a:t>The Governors of </a:t>
            </a:r>
            <a:r>
              <a:rPr lang="en-GB" dirty="0" smtClean="0"/>
              <a:t>St </a:t>
            </a:r>
            <a:r>
              <a:rPr lang="en-GB" dirty="0" err="1" smtClean="0"/>
              <a:t>Osburg's</a:t>
            </a:r>
            <a:r>
              <a:rPr lang="en-GB" dirty="0" smtClean="0"/>
              <a:t> Catholic Primary School are </a:t>
            </a:r>
            <a:r>
              <a:rPr lang="en-GB" dirty="0"/>
              <a:t>kept up-to-date with the implementation of the SEND policy and practice through regular meetings with the </a:t>
            </a:r>
            <a:r>
              <a:rPr lang="en-GB" dirty="0" err="1"/>
              <a:t>Headteacher</a:t>
            </a:r>
            <a:r>
              <a:rPr lang="en-GB" dirty="0"/>
              <a:t> and the ‘</a:t>
            </a:r>
            <a:r>
              <a:rPr lang="en-GB" dirty="0" err="1"/>
              <a:t>Headteacher’s</a:t>
            </a:r>
            <a:r>
              <a:rPr lang="en-GB" dirty="0"/>
              <a:t> Report’. They ensure the effectiveness of the provision for the children with SEND and the progress that they are making. There is a named Link Governor that liaises on a regular termly basis with the </a:t>
            </a:r>
            <a:r>
              <a:rPr lang="en-GB" dirty="0" err="1" smtClean="0"/>
              <a:t>SENCo</a:t>
            </a:r>
            <a:r>
              <a:rPr lang="en-GB" dirty="0" smtClean="0"/>
              <a:t>.</a:t>
            </a:r>
          </a:p>
          <a:p>
            <a:pPr marL="0" indent="0">
              <a:buNone/>
            </a:pPr>
            <a:r>
              <a:rPr lang="en-GB" dirty="0" smtClean="0"/>
              <a:t>The </a:t>
            </a:r>
            <a:r>
              <a:rPr lang="en-GB" dirty="0"/>
              <a:t>Governors of St </a:t>
            </a:r>
            <a:r>
              <a:rPr lang="en-GB" dirty="0" err="1"/>
              <a:t>Osburg's</a:t>
            </a:r>
            <a:r>
              <a:rPr lang="en-GB" dirty="0"/>
              <a:t> Catholic Primary School </a:t>
            </a:r>
            <a:r>
              <a:rPr lang="en-GB" dirty="0" smtClean="0"/>
              <a:t>empower </a:t>
            </a:r>
            <a:r>
              <a:rPr lang="en-GB" dirty="0"/>
              <a:t>the </a:t>
            </a:r>
            <a:r>
              <a:rPr lang="en-GB" dirty="0" err="1"/>
              <a:t>Headteacher</a:t>
            </a:r>
            <a:r>
              <a:rPr lang="en-GB" dirty="0"/>
              <a:t>, Deputy </a:t>
            </a:r>
            <a:r>
              <a:rPr lang="en-GB" dirty="0" err="1"/>
              <a:t>Headteacher</a:t>
            </a:r>
            <a:r>
              <a:rPr lang="en-GB" dirty="0"/>
              <a:t>/</a:t>
            </a:r>
            <a:r>
              <a:rPr lang="en-GB" dirty="0" err="1"/>
              <a:t>SENCo</a:t>
            </a:r>
            <a:r>
              <a:rPr lang="en-GB" dirty="0"/>
              <a:t> to liaise with: Health and Social Services; Local Authority and Voluntary and Charitable Organisations to support the children, parents and staff at the school. </a:t>
            </a:r>
          </a:p>
        </p:txBody>
      </p:sp>
    </p:spTree>
    <p:extLst>
      <p:ext uri="{BB962C8B-B14F-4D97-AF65-F5344CB8AC3E}">
        <p14:creationId xmlns:p14="http://schemas.microsoft.com/office/powerpoint/2010/main" val="15617377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Contact information </a:t>
            </a:r>
          </a:p>
        </p:txBody>
      </p:sp>
      <p:sp>
        <p:nvSpPr>
          <p:cNvPr id="3" name="Content Placeholder 2"/>
          <p:cNvSpPr>
            <a:spLocks noGrp="1"/>
          </p:cNvSpPr>
          <p:nvPr>
            <p:ph idx="1"/>
          </p:nvPr>
        </p:nvSpPr>
        <p:spPr/>
        <p:txBody>
          <a:bodyPr>
            <a:normAutofit/>
          </a:bodyPr>
          <a:lstStyle/>
          <a:p>
            <a:pPr marL="0" indent="0">
              <a:buNone/>
            </a:pPr>
            <a:r>
              <a:rPr lang="en-GB" dirty="0"/>
              <a:t>If you would like to know more about what we can </a:t>
            </a:r>
            <a:r>
              <a:rPr lang="en-GB" dirty="0" smtClean="0"/>
              <a:t>offer, </a:t>
            </a:r>
            <a:r>
              <a:rPr lang="en-GB" dirty="0"/>
              <a:t>contact us at</a:t>
            </a:r>
            <a:r>
              <a:rPr lang="en-GB" dirty="0" smtClean="0"/>
              <a:t>:</a:t>
            </a:r>
          </a:p>
          <a:p>
            <a:pPr marL="0" indent="0">
              <a:buNone/>
            </a:pPr>
            <a:endParaRPr lang="en-GB" dirty="0" smtClean="0"/>
          </a:p>
        </p:txBody>
      </p:sp>
      <p:sp>
        <p:nvSpPr>
          <p:cNvPr id="5" name="TextBox 4"/>
          <p:cNvSpPr txBox="1"/>
          <p:nvPr/>
        </p:nvSpPr>
        <p:spPr>
          <a:xfrm>
            <a:off x="266700" y="2913513"/>
            <a:ext cx="4133850" cy="166199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400" dirty="0"/>
              <a:t>St </a:t>
            </a:r>
            <a:r>
              <a:rPr lang="en-GB" sz="1400" dirty="0" err="1"/>
              <a:t>Osburg’s</a:t>
            </a:r>
            <a:r>
              <a:rPr lang="en-GB" sz="1400" dirty="0"/>
              <a:t> R.C Primary School, Upper Hill Street, </a:t>
            </a:r>
            <a:r>
              <a:rPr lang="en-GB" sz="1400" dirty="0" err="1"/>
              <a:t>Coundon</a:t>
            </a:r>
            <a:endParaRPr lang="en-GB" sz="1400" dirty="0"/>
          </a:p>
          <a:p>
            <a:r>
              <a:rPr lang="en-GB" sz="1400" dirty="0"/>
              <a:t>Tel: 02476 227165</a:t>
            </a:r>
          </a:p>
          <a:p>
            <a:r>
              <a:rPr lang="en-GB" sz="1400" dirty="0"/>
              <a:t>Email: </a:t>
            </a:r>
            <a:r>
              <a:rPr lang="en-GB" sz="1400" u="sng" dirty="0">
                <a:hlinkClick r:id="rId2"/>
              </a:rPr>
              <a:t>admin@st-osburgs.coventry.sch.uk</a:t>
            </a:r>
            <a:endParaRPr lang="en-GB" sz="1400" dirty="0"/>
          </a:p>
          <a:p>
            <a:r>
              <a:rPr lang="en-GB" sz="1400" dirty="0"/>
              <a:t>Head Teacher: Mrs N </a:t>
            </a:r>
            <a:r>
              <a:rPr lang="en-GB" sz="1400" dirty="0" err="1"/>
              <a:t>Rynott</a:t>
            </a:r>
            <a:endParaRPr lang="en-GB" sz="1400" dirty="0"/>
          </a:p>
          <a:p>
            <a:r>
              <a:rPr lang="en-GB" sz="1400" dirty="0"/>
              <a:t>Deputy Head Teacher: Miss S Hughes</a:t>
            </a:r>
          </a:p>
          <a:p>
            <a:r>
              <a:rPr lang="en-GB" sz="1400" dirty="0" err="1"/>
              <a:t>SENCo</a:t>
            </a:r>
            <a:r>
              <a:rPr lang="en-GB" sz="1400" dirty="0"/>
              <a:t>: Mrs Ann Burton </a:t>
            </a:r>
          </a:p>
        </p:txBody>
      </p:sp>
      <p:sp>
        <p:nvSpPr>
          <p:cNvPr id="7" name="Title 1"/>
          <p:cNvSpPr txBox="1">
            <a:spLocks/>
          </p:cNvSpPr>
          <p:nvPr/>
        </p:nvSpPr>
        <p:spPr>
          <a:xfrm>
            <a:off x="4524375" y="2446791"/>
            <a:ext cx="3267075" cy="476249"/>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Additional Links:</a:t>
            </a:r>
            <a:endParaRPr lang="en-GB" dirty="0"/>
          </a:p>
        </p:txBody>
      </p:sp>
      <p:sp>
        <p:nvSpPr>
          <p:cNvPr id="10" name="TextBox 9">
            <a:hlinkClick r:id="rId3" highlightClick="1"/>
            <a:hlinkHover r:id="" action="ppaction://noaction" highlightClick="1"/>
            <a:extLst>
              <a:ext uri="{FF2B5EF4-FFF2-40B4-BE49-F238E27FC236}">
                <a16:creationId xmlns:a16="http://schemas.microsoft.com/office/drawing/2014/main" id="{03E659F9-E6EB-4728-A9A0-78BED68E8E43}"/>
              </a:ext>
            </a:extLst>
          </p:cNvPr>
          <p:cNvSpPr txBox="1"/>
          <p:nvPr/>
        </p:nvSpPr>
        <p:spPr>
          <a:xfrm>
            <a:off x="4524375" y="2913513"/>
            <a:ext cx="3724275"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a:t>Coventry Service for </a:t>
            </a:r>
            <a:r>
              <a:rPr lang="en-GB" dirty="0" smtClean="0"/>
              <a:t>Schools</a:t>
            </a:r>
            <a:endParaRPr lang="en-GB" dirty="0"/>
          </a:p>
        </p:txBody>
      </p:sp>
      <p:sp>
        <p:nvSpPr>
          <p:cNvPr id="11" name="TextBox 10">
            <a:hlinkClick r:id="rId4" highlightClick="1"/>
            <a:hlinkHover r:id="" action="ppaction://noaction" highlightClick="1"/>
            <a:extLst>
              <a:ext uri="{FF2B5EF4-FFF2-40B4-BE49-F238E27FC236}">
                <a16:creationId xmlns:a16="http://schemas.microsoft.com/office/drawing/2014/main" id="{03E659F9-E6EB-4728-A9A0-78BED68E8E43}"/>
              </a:ext>
            </a:extLst>
          </p:cNvPr>
          <p:cNvSpPr txBox="1"/>
          <p:nvPr/>
        </p:nvSpPr>
        <p:spPr>
          <a:xfrm>
            <a:off x="8343900" y="2913513"/>
            <a:ext cx="3429000"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GB" dirty="0" smtClean="0"/>
              <a:t>GOV SEND Information</a:t>
            </a:r>
            <a:endParaRPr lang="en-GB" dirty="0"/>
          </a:p>
        </p:txBody>
      </p:sp>
      <p:graphicFrame>
        <p:nvGraphicFramePr>
          <p:cNvPr id="13" name="Diagram 12"/>
          <p:cNvGraphicFramePr/>
          <p:nvPr>
            <p:extLst>
              <p:ext uri="{D42A27DB-BD31-4B8C-83A1-F6EECF244321}">
                <p14:modId xmlns:p14="http://schemas.microsoft.com/office/powerpoint/2010/main" val="3923759032"/>
              </p:ext>
            </p:extLst>
          </p:nvPr>
        </p:nvGraphicFramePr>
        <p:xfrm>
          <a:off x="4524376" y="3362325"/>
          <a:ext cx="3724274" cy="19907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Rectangle 13"/>
          <p:cNvSpPr/>
          <p:nvPr/>
        </p:nvSpPr>
        <p:spPr>
          <a:xfrm>
            <a:off x="10058400" y="6000750"/>
            <a:ext cx="2133600" cy="8572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314041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8A319072CD0C44BED89EC23655AD03" ma:contentTypeVersion="15" ma:contentTypeDescription="Create a new document." ma:contentTypeScope="" ma:versionID="4464b2373dc5f1ac106fd685b2d2ce9c">
  <xsd:schema xmlns:xsd="http://www.w3.org/2001/XMLSchema" xmlns:xs="http://www.w3.org/2001/XMLSchema" xmlns:p="http://schemas.microsoft.com/office/2006/metadata/properties" xmlns:ns3="6d59e725-0385-4c2e-bf3b-08882a67dfdb" xmlns:ns4="dd262b28-a02f-46da-97b5-7d0a32ca6f28" targetNamespace="http://schemas.microsoft.com/office/2006/metadata/properties" ma:root="true" ma:fieldsID="ea9b5dccf4ee8c61c261c08ea6b6e55a" ns3:_="" ns4:_="">
    <xsd:import namespace="6d59e725-0385-4c2e-bf3b-08882a67dfdb"/>
    <xsd:import namespace="dd262b28-a02f-46da-97b5-7d0a32ca6f2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Location" minOccurs="0"/>
                <xsd:element ref="ns3:MediaServiceAutoTags"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element ref="ns3:MediaServiceGenerationTime" minOccurs="0"/>
                <xsd:element ref="ns3:MediaServiceEventHashCode"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59e725-0385-4c2e-bf3b-08882a67df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Location" ma:index="11" nillable="true" ma:displayName="MediaServiceLocation" ma:internalName="MediaServiceLocatio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d262b28-a02f-46da-97b5-7d0a32ca6f2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d59e725-0385-4c2e-bf3b-08882a67dfdb" xsi:nil="true"/>
  </documentManagement>
</p:properties>
</file>

<file path=customXml/itemProps1.xml><?xml version="1.0" encoding="utf-8"?>
<ds:datastoreItem xmlns:ds="http://schemas.openxmlformats.org/officeDocument/2006/customXml" ds:itemID="{F641A967-241F-4D98-A914-C105B2DB51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59e725-0385-4c2e-bf3b-08882a67dfdb"/>
    <ds:schemaRef ds:uri="dd262b28-a02f-46da-97b5-7d0a32ca6f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4EE47A-77B1-41AB-9EB9-289BACB96923}">
  <ds:schemaRefs>
    <ds:schemaRef ds:uri="http://schemas.microsoft.com/sharepoint/v3/contenttype/forms"/>
  </ds:schemaRefs>
</ds:datastoreItem>
</file>

<file path=customXml/itemProps3.xml><?xml version="1.0" encoding="utf-8"?>
<ds:datastoreItem xmlns:ds="http://schemas.openxmlformats.org/officeDocument/2006/customXml" ds:itemID="{C5DF585E-0BE9-4AA8-9E0D-19E028E016EE}">
  <ds:schemaRefs>
    <ds:schemaRef ds:uri="http://purl.org/dc/dcmitype/"/>
    <ds:schemaRef ds:uri="dd262b28-a02f-46da-97b5-7d0a32ca6f28"/>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elements/1.1/"/>
    <ds:schemaRef ds:uri="http://schemas.openxmlformats.org/package/2006/metadata/core-properties"/>
    <ds:schemaRef ds:uri="6d59e725-0385-4c2e-bf3b-08882a67dfdb"/>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292</TotalTime>
  <Words>1479</Words>
  <Application>Microsoft Office PowerPoint</Application>
  <PresentationFormat>Widescreen</PresentationFormat>
  <Paragraphs>102</Paragraphs>
  <Slides>13</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13</vt:i4>
      </vt:variant>
    </vt:vector>
  </HeadingPairs>
  <TitlesOfParts>
    <vt:vector size="18" baseType="lpstr">
      <vt:lpstr>Arial</vt:lpstr>
      <vt:lpstr>Calibri</vt:lpstr>
      <vt:lpstr>Trebuchet MS</vt:lpstr>
      <vt:lpstr>1_Office Theme</vt:lpstr>
      <vt:lpstr>2_Office Theme</vt:lpstr>
      <vt:lpstr>SEND Information Report</vt:lpstr>
      <vt:lpstr>Contents </vt:lpstr>
      <vt:lpstr>Introduction</vt:lpstr>
      <vt:lpstr>Meeting Individual Needs</vt:lpstr>
      <vt:lpstr>Who should I contact if I am not happy with my child’s learning or progress?</vt:lpstr>
      <vt:lpstr>Children with additional learning needs including Gifted and Talented</vt:lpstr>
      <vt:lpstr>Access to the Curriculum  </vt:lpstr>
      <vt:lpstr>Provision for pupils with disabilities and additional educational needs</vt:lpstr>
      <vt:lpstr>Partnership with parents and carers</vt:lpstr>
      <vt:lpstr>Access to the School Building</vt:lpstr>
      <vt:lpstr>Staff Expertise</vt:lpstr>
      <vt:lpstr>Governors</vt:lpstr>
      <vt:lpstr>Contact information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Page</dc:title>
  <dc:creator>Jacob Burton</dc:creator>
  <cp:lastModifiedBy>Nicola Rynott</cp:lastModifiedBy>
  <cp:revision>27</cp:revision>
  <cp:lastPrinted>2018-09-04T12:00:25Z</cp:lastPrinted>
  <dcterms:created xsi:type="dcterms:W3CDTF">2018-09-03T17:08:37Z</dcterms:created>
  <dcterms:modified xsi:type="dcterms:W3CDTF">2023-06-13T10:50:17Z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0x010100B08A319072CD0C44BED89EC23655AD03</vt:lpwstr>
  </property>
</Properties>
</file>