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6"/>
  </p:notesMasterIdLst>
  <p:handoutMasterIdLst>
    <p:handoutMasterId r:id="rId7"/>
  </p:handoutMasterIdLst>
  <p:sldIdLst>
    <p:sldId id="270" r:id="rId2"/>
    <p:sldId id="260" r:id="rId3"/>
    <p:sldId id="262" r:id="rId4"/>
    <p:sldId id="271" r:id="rId5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E4D793-862C-46BC-9BF7-C464075F3CE2}" type="datetimeFigureOut">
              <a:rPr lang="en-GB" smtClean="0"/>
              <a:t>15/03/2016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D1D84F-F355-472D-BFA7-23D67D7C37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097970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2B70CB-32D0-49A7-B8FB-35C540147058}" type="datetimeFigureOut">
              <a:rPr lang="en-GB" smtClean="0"/>
              <a:t>15/03/2016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7D2512-73FE-47F3-8B6D-517E80E101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99911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Waking up slides- funny comment Comfort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D2512-73FE-47F3-8B6D-517E80E1014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28944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dinner/entertainment-</a:t>
            </a:r>
            <a:r>
              <a:rPr lang="en-GB" baseline="0" dirty="0" smtClean="0"/>
              <a:t> mention St Pats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D2512-73FE-47F3-8B6D-517E80E10144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66283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567CD-CBD6-4764-ABF1-BB3C14BA20A8}" type="datetimeFigureOut">
              <a:rPr lang="en-GB" smtClean="0"/>
              <a:t>15/03/2016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57515-3A56-45E9-A641-3CED30D65796}" type="slidenum">
              <a:rPr lang="en-GB" smtClean="0"/>
              <a:t>‹#›</a:t>
            </a:fld>
            <a:endParaRPr lang="en-GB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567CD-CBD6-4764-ABF1-BB3C14BA20A8}" type="datetimeFigureOut">
              <a:rPr lang="en-GB" smtClean="0"/>
              <a:t>15/03/2016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57515-3A56-45E9-A641-3CED30D6579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567CD-CBD6-4764-ABF1-BB3C14BA20A8}" type="datetimeFigureOut">
              <a:rPr lang="en-GB" smtClean="0"/>
              <a:t>15/03/2016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B1E57515-3A56-45E9-A641-3CED30D65796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567CD-CBD6-4764-ABF1-BB3C14BA20A8}" type="datetimeFigureOut">
              <a:rPr lang="en-GB" smtClean="0"/>
              <a:t>15/03/2016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57515-3A56-45E9-A641-3CED30D6579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567CD-CBD6-4764-ABF1-BB3C14BA20A8}" type="datetimeFigureOut">
              <a:rPr lang="en-GB" smtClean="0"/>
              <a:t>15/03/2016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57515-3A56-45E9-A641-3CED30D6579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567CD-CBD6-4764-ABF1-BB3C14BA20A8}" type="datetimeFigureOut">
              <a:rPr lang="en-GB" smtClean="0"/>
              <a:t>15/03/2016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57515-3A56-45E9-A641-3CED30D6579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567CD-CBD6-4764-ABF1-BB3C14BA20A8}" type="datetimeFigureOut">
              <a:rPr lang="en-GB" smtClean="0"/>
              <a:t>15/03/2016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57515-3A56-45E9-A641-3CED30D6579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567CD-CBD6-4764-ABF1-BB3C14BA20A8}" type="datetimeFigureOut">
              <a:rPr lang="en-GB" smtClean="0"/>
              <a:t>15/03/2016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57515-3A56-45E9-A641-3CED30D6579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567CD-CBD6-4764-ABF1-BB3C14BA20A8}" type="datetimeFigureOut">
              <a:rPr lang="en-GB" smtClean="0"/>
              <a:t>15/03/2016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57515-3A56-45E9-A641-3CED30D6579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567CD-CBD6-4764-ABF1-BB3C14BA20A8}" type="datetimeFigureOut">
              <a:rPr lang="en-GB" smtClean="0"/>
              <a:t>15/03/2016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57515-3A56-45E9-A641-3CED30D6579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567CD-CBD6-4764-ABF1-BB3C14BA20A8}" type="datetimeFigureOut">
              <a:rPr lang="en-GB" smtClean="0"/>
              <a:t>15/03/2016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57515-3A56-45E9-A641-3CED30D6579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EFE567CD-CBD6-4764-ABF1-BB3C14BA20A8}" type="datetimeFigureOut">
              <a:rPr lang="en-GB" smtClean="0"/>
              <a:t>15/03/2016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1E57515-3A56-45E9-A641-3CED30D65796}" type="slidenum">
              <a:rPr lang="en-GB" smtClean="0"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8" y="116632"/>
            <a:ext cx="3258108" cy="43441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16632"/>
            <a:ext cx="3258108" cy="43441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91880"/>
            <a:ext cx="4488160" cy="3366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1556" y="337592"/>
            <a:ext cx="2376264" cy="3168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8" y="3709374"/>
            <a:ext cx="4198168" cy="3148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70129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Rise &amp; shine</a:t>
            </a:r>
            <a:endParaRPr lang="en-GB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268760"/>
            <a:ext cx="3531393" cy="470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564904"/>
            <a:ext cx="2988078" cy="3984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124744"/>
            <a:ext cx="3294112" cy="43921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13457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076" name="Picture 4" descr="R:\Alton Castle Photos\20160112_20325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6080" y="188640"/>
            <a:ext cx="6012160" cy="3607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R:\Alton Castle Photos\20160112_21030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82" y="3455104"/>
            <a:ext cx="5652120" cy="3391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1101" y="3540903"/>
            <a:ext cx="4292899" cy="32196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0"/>
            <a:ext cx="3816424" cy="3194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5580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2613737" cy="3484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16632"/>
            <a:ext cx="4200128" cy="3150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2096" y="3140968"/>
            <a:ext cx="4776192" cy="35821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087897"/>
            <a:ext cx="2811189" cy="3748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7757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1508</TotalTime>
  <Words>15</Words>
  <Application>Microsoft Office PowerPoint</Application>
  <PresentationFormat>On-screen Show (4:3)</PresentationFormat>
  <Paragraphs>5</Paragraphs>
  <Slides>4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Apex</vt:lpstr>
      <vt:lpstr>PowerPoint Presentation</vt:lpstr>
      <vt:lpstr>Rise &amp; shine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Alton castle</dc:title>
  <dc:creator>S. McDevitt</dc:creator>
  <cp:lastModifiedBy>L. Watts</cp:lastModifiedBy>
  <cp:revision>30</cp:revision>
  <cp:lastPrinted>2016-02-12T08:11:16Z</cp:lastPrinted>
  <dcterms:created xsi:type="dcterms:W3CDTF">2016-02-10T13:56:27Z</dcterms:created>
  <dcterms:modified xsi:type="dcterms:W3CDTF">2016-03-15T09:13:42Z</dcterms:modified>
</cp:coreProperties>
</file>