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544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01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6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566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15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02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17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83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313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261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030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03C64-A634-4DC7-89E3-45DEEC2761D0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62F4A-41BC-4FAD-970C-E78ABCD74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88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408714"/>
            <a:ext cx="5181600" cy="318516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Study this image carefully. What themes could be in this story</a:t>
            </a:r>
            <a:r>
              <a:rPr lang="en-GB" dirty="0" smtClean="0"/>
              <a:t>?</a:t>
            </a:r>
          </a:p>
          <a:p>
            <a:endParaRPr lang="en-GB" dirty="0"/>
          </a:p>
          <a:p>
            <a:r>
              <a:rPr lang="en-GB" dirty="0" smtClean="0"/>
              <a:t>Look at an example of a descriptive story openers from one of your home books. 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120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Write your own story opener; it must be:</a:t>
            </a:r>
          </a:p>
          <a:p>
            <a:pPr marL="0" indent="0">
              <a:buNone/>
            </a:pPr>
            <a:r>
              <a:rPr lang="en-GB" dirty="0" smtClean="0"/>
              <a:t>Descriptive</a:t>
            </a:r>
          </a:p>
          <a:p>
            <a:pPr marL="0" indent="0">
              <a:buNone/>
            </a:pPr>
            <a:r>
              <a:rPr lang="en-GB" dirty="0" smtClean="0"/>
              <a:t>Give the reader some clues of what’s to come</a:t>
            </a:r>
          </a:p>
          <a:p>
            <a:pPr marL="0" indent="0">
              <a:buNone/>
            </a:pPr>
            <a:r>
              <a:rPr lang="en-GB" dirty="0" smtClean="0"/>
              <a:t>Themes of the story should be evident. </a:t>
            </a:r>
            <a:r>
              <a:rPr lang="en-GB" dirty="0" err="1" smtClean="0"/>
              <a:t>Eg</a:t>
            </a:r>
            <a:r>
              <a:rPr lang="en-GB" dirty="0" smtClean="0"/>
              <a:t>. Vocabulary should reflect what you think it’s about. (</a:t>
            </a:r>
            <a:r>
              <a:rPr lang="en-GB" dirty="0" err="1" smtClean="0"/>
              <a:t>eg</a:t>
            </a:r>
            <a:r>
              <a:rPr lang="en-GB" dirty="0" smtClean="0"/>
              <a:t> a ghost story)</a:t>
            </a:r>
          </a:p>
          <a:p>
            <a:pPr marL="0" indent="0">
              <a:buNone/>
            </a:pPr>
            <a:r>
              <a:rPr lang="en-GB" dirty="0" smtClean="0"/>
              <a:t>Reread the highlighted parts of the text- how can you integrate these</a:t>
            </a:r>
          </a:p>
        </p:txBody>
      </p:sp>
    </p:spTree>
    <p:extLst>
      <p:ext uri="{BB962C8B-B14F-4D97-AF65-F5344CB8AC3E}">
        <p14:creationId xmlns:p14="http://schemas.microsoft.com/office/powerpoint/2010/main" val="1623329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Descriptive openers to help you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3900" y="1958957"/>
            <a:ext cx="5444200" cy="408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391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91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Descriptive openers to help you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 McDevitt</dc:creator>
  <cp:lastModifiedBy>S. McDevitt</cp:lastModifiedBy>
  <cp:revision>3</cp:revision>
  <dcterms:created xsi:type="dcterms:W3CDTF">2020-12-07T14:58:14Z</dcterms:created>
  <dcterms:modified xsi:type="dcterms:W3CDTF">2020-12-08T09:28:14Z</dcterms:modified>
</cp:coreProperties>
</file>