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60" r:id="rId6"/>
    <p:sldId id="261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433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33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73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08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563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998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941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57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108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41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644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65872-2922-4691-AC63-A4A0E8CF0206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8605F-BCF9-414C-BE2B-B7010CDE02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048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blegateway.com/passage/?search=Matthew%204%3A1-11&amp;version=NIV#fen-NIV-23211a" TargetMode="External"/><Relationship Id="rId7" Type="http://schemas.openxmlformats.org/officeDocument/2006/relationships/hyperlink" Target="https://www.biblegateway.com/passage/?search=Matthew%204%3A1-11&amp;version=NIV#fen-NIV-23220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biblegateway.com/passage/?search=Matthew%204%3A1-11&amp;version=NIV#fen-NIV-23217d" TargetMode="External"/><Relationship Id="rId5" Type="http://schemas.openxmlformats.org/officeDocument/2006/relationships/hyperlink" Target="https://www.biblegateway.com/passage/?search=Matthew%204%3A1-11&amp;version=NIV#fen-NIV-23216c" TargetMode="External"/><Relationship Id="rId4" Type="http://schemas.openxmlformats.org/officeDocument/2006/relationships/hyperlink" Target="https://www.biblegateway.com/passage/?search=Matthew%204%3A1-11&amp;version=NIV#fen-NIV-23214b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mc-x4qKY6Wc" TargetMode="Externa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/wallpapers - Des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u="sng" dirty="0" smtClean="0"/>
              <a:t>Wednesday 3</a:t>
            </a:r>
            <a:r>
              <a:rPr lang="en-GB" sz="6600" u="sng" baseline="30000" dirty="0" smtClean="0"/>
              <a:t>rd</a:t>
            </a:r>
            <a:r>
              <a:rPr lang="en-GB" sz="6600" u="sng" dirty="0" smtClean="0"/>
              <a:t> March</a:t>
            </a:r>
            <a:endParaRPr lang="en-GB" sz="6600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u="sng" dirty="0" smtClean="0"/>
              <a:t>LO: To know the story of the Temptation of Jesus.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3587876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 descr="r/wallpapers - Des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849189" y="566241"/>
            <a:ext cx="44936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What is temptation?</a:t>
            </a:r>
          </a:p>
          <a:p>
            <a:pPr marL="342900" indent="-342900">
              <a:buAutoNum type="arabicPeriod"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2286000"/>
            <a:ext cx="34333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would like you to think about the word ‘temptation’. </a:t>
            </a:r>
          </a:p>
          <a:p>
            <a:r>
              <a:rPr lang="en-GB" sz="2400" dirty="0" smtClean="0"/>
              <a:t>What does it mean?</a:t>
            </a:r>
          </a:p>
          <a:p>
            <a:r>
              <a:rPr lang="en-GB" sz="2400" dirty="0" smtClean="0"/>
              <a:t>Create a mind map containing words and phrases that are associated to this term.</a:t>
            </a:r>
            <a:endParaRPr lang="en-GB" sz="2400" dirty="0"/>
          </a:p>
        </p:txBody>
      </p:sp>
      <p:sp>
        <p:nvSpPr>
          <p:cNvPr id="6" name="Horizontal Scroll 5"/>
          <p:cNvSpPr/>
          <p:nvPr/>
        </p:nvSpPr>
        <p:spPr>
          <a:xfrm>
            <a:off x="6479177" y="2913017"/>
            <a:ext cx="4036423" cy="2076994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7080069" y="3536015"/>
            <a:ext cx="3108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Blackadder ITC" panose="04020505051007020D02" pitchFamily="82" charset="0"/>
              </a:rPr>
              <a:t>temptation</a:t>
            </a:r>
            <a:endParaRPr lang="en-GB" sz="4800" dirty="0">
              <a:latin typeface="Blackadder ITC" panose="04020505051007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0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/wallpapers - Des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Today, we are focusing on Jesus’ time spent in the wilderness.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7" y="2331720"/>
            <a:ext cx="3932237" cy="3811588"/>
          </a:xfrm>
        </p:spPr>
        <p:txBody>
          <a:bodyPr>
            <a:normAutofit/>
          </a:bodyPr>
          <a:lstStyle/>
          <a:p>
            <a:r>
              <a:rPr lang="en-GB" sz="2000" dirty="0" smtClean="0"/>
              <a:t>Let’s read the Bible verses and watch a short video about the temptation of Jesus.</a:t>
            </a:r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000" dirty="0" smtClean="0"/>
              <a:t>Lent is often referred to as a desert experience. In the light of the temptation of Jesus, why do you think this is so?</a:t>
            </a:r>
            <a:endParaRPr lang="en-GB" sz="2000" dirty="0"/>
          </a:p>
        </p:txBody>
      </p:sp>
      <p:pic>
        <p:nvPicPr>
          <p:cNvPr id="2054" name="Picture 6" descr="Temptation of Christ - Wikipedia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0" b="497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6441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 descr="r/wallpapers - Des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2069" y="365125"/>
            <a:ext cx="1180882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Matthew </a:t>
            </a:r>
            <a:r>
              <a:rPr lang="en-GB" dirty="0" smtClean="0"/>
              <a:t>4:1-11</a:t>
            </a:r>
          </a:p>
          <a:p>
            <a:endParaRPr lang="en-GB" dirty="0"/>
          </a:p>
          <a:p>
            <a:r>
              <a:rPr lang="en-GB" b="1" dirty="0"/>
              <a:t>Jesus Is Tested in the Wilderness</a:t>
            </a:r>
          </a:p>
          <a:p>
            <a:r>
              <a:rPr lang="en-GB" b="1" dirty="0"/>
              <a:t>4 </a:t>
            </a:r>
            <a:r>
              <a:rPr lang="en-GB" dirty="0"/>
              <a:t>Then Jesus was led by the Spirit into the wilderness to be tempted</a:t>
            </a:r>
            <a:r>
              <a:rPr lang="en-GB" baseline="30000" dirty="0"/>
              <a:t>[</a:t>
            </a:r>
            <a:r>
              <a:rPr lang="en-GB" baseline="30000" dirty="0">
                <a:hlinkClick r:id="rId3" tooltip="See footnote a"/>
              </a:rPr>
              <a:t>a</a:t>
            </a:r>
            <a:r>
              <a:rPr lang="en-GB" baseline="30000" dirty="0"/>
              <a:t>]</a:t>
            </a:r>
            <a:r>
              <a:rPr lang="en-GB" dirty="0"/>
              <a:t> by the devil. </a:t>
            </a:r>
            <a:r>
              <a:rPr lang="en-GB" b="1" baseline="30000" dirty="0"/>
              <a:t>2 </a:t>
            </a:r>
            <a:r>
              <a:rPr lang="en-GB" dirty="0"/>
              <a:t>After fasting forty days and forty nights, he was hungry. </a:t>
            </a:r>
            <a:r>
              <a:rPr lang="en-GB" b="1" baseline="30000" dirty="0"/>
              <a:t>3 </a:t>
            </a:r>
            <a:r>
              <a:rPr lang="en-GB" dirty="0"/>
              <a:t>The tempter came to him and said, “If you are the Son of God, tell these stones to become bread</a:t>
            </a:r>
            <a:r>
              <a:rPr lang="en-GB" dirty="0" smtClean="0"/>
              <a:t>.”</a:t>
            </a:r>
          </a:p>
          <a:p>
            <a:endParaRPr lang="en-GB" dirty="0"/>
          </a:p>
          <a:p>
            <a:r>
              <a:rPr lang="en-GB" b="1" baseline="30000" dirty="0"/>
              <a:t>4 </a:t>
            </a:r>
            <a:r>
              <a:rPr lang="en-GB" dirty="0"/>
              <a:t>Jesus answered, “It is written: ‘Man shall not live on bread alone, but on every word that comes from the mouth of God.’</a:t>
            </a:r>
            <a:r>
              <a:rPr lang="en-GB" baseline="30000" dirty="0"/>
              <a:t>[</a:t>
            </a:r>
            <a:r>
              <a:rPr lang="en-GB" baseline="30000" dirty="0">
                <a:hlinkClick r:id="rId4" tooltip="See footnote b"/>
              </a:rPr>
              <a:t>b</a:t>
            </a:r>
            <a:r>
              <a:rPr lang="en-GB" baseline="30000" dirty="0" smtClean="0"/>
              <a:t>]</a:t>
            </a:r>
            <a:r>
              <a:rPr lang="en-GB" dirty="0" smtClean="0"/>
              <a:t>”</a:t>
            </a:r>
          </a:p>
          <a:p>
            <a:endParaRPr lang="en-GB" dirty="0"/>
          </a:p>
          <a:p>
            <a:r>
              <a:rPr lang="en-GB" b="1" baseline="30000" dirty="0"/>
              <a:t>5 </a:t>
            </a:r>
            <a:r>
              <a:rPr lang="en-GB" dirty="0"/>
              <a:t>Then the devil took him to the holy city and had him stand on the highest point of the temple. </a:t>
            </a:r>
            <a:r>
              <a:rPr lang="en-GB" b="1" baseline="30000" dirty="0"/>
              <a:t>6 </a:t>
            </a:r>
            <a:r>
              <a:rPr lang="en-GB" dirty="0"/>
              <a:t>“If you are the Son of God,” he said, “throw yourself down. For it is written</a:t>
            </a:r>
            <a:r>
              <a:rPr lang="en-GB" dirty="0" smtClean="0"/>
              <a:t>:</a:t>
            </a:r>
          </a:p>
          <a:p>
            <a:endParaRPr lang="en-GB" dirty="0"/>
          </a:p>
          <a:p>
            <a:r>
              <a:rPr lang="en-GB" dirty="0"/>
              <a:t>“‘He will command his angels concerning you,</a:t>
            </a:r>
            <a:br>
              <a:rPr lang="en-GB" dirty="0"/>
            </a:br>
            <a:r>
              <a:rPr lang="en-GB" dirty="0"/>
              <a:t>    and they will lift you up in their hands,</a:t>
            </a:r>
            <a:br>
              <a:rPr lang="en-GB" dirty="0"/>
            </a:br>
            <a:r>
              <a:rPr lang="en-GB" dirty="0"/>
              <a:t>    so that you will not strike your foot against a stone.’</a:t>
            </a:r>
            <a:r>
              <a:rPr lang="en-GB" baseline="30000" dirty="0"/>
              <a:t>[</a:t>
            </a:r>
            <a:r>
              <a:rPr lang="en-GB" baseline="30000" dirty="0">
                <a:hlinkClick r:id="rId5" tooltip="See footnote c"/>
              </a:rPr>
              <a:t>c</a:t>
            </a:r>
            <a:r>
              <a:rPr lang="en-GB" baseline="30000" dirty="0" smtClean="0"/>
              <a:t>]</a:t>
            </a:r>
            <a:r>
              <a:rPr lang="en-GB" dirty="0" smtClean="0"/>
              <a:t>”</a:t>
            </a:r>
          </a:p>
          <a:p>
            <a:endParaRPr lang="en-GB" dirty="0"/>
          </a:p>
          <a:p>
            <a:r>
              <a:rPr lang="en-GB" b="1" baseline="30000" dirty="0"/>
              <a:t>7 </a:t>
            </a:r>
            <a:r>
              <a:rPr lang="en-GB" dirty="0"/>
              <a:t>Jesus answered him, “It is also written: ‘Do not put the Lord your God to the test.’</a:t>
            </a:r>
            <a:r>
              <a:rPr lang="en-GB" baseline="30000" dirty="0"/>
              <a:t>[</a:t>
            </a:r>
            <a:r>
              <a:rPr lang="en-GB" baseline="30000" dirty="0">
                <a:hlinkClick r:id="rId6" tooltip="See footnote d"/>
              </a:rPr>
              <a:t>d</a:t>
            </a:r>
            <a:r>
              <a:rPr lang="en-GB" baseline="30000" dirty="0"/>
              <a:t>]</a:t>
            </a:r>
            <a:r>
              <a:rPr lang="en-GB" dirty="0"/>
              <a:t>”</a:t>
            </a:r>
          </a:p>
          <a:p>
            <a:r>
              <a:rPr lang="en-GB" b="1" baseline="30000" dirty="0"/>
              <a:t>8 </a:t>
            </a:r>
            <a:r>
              <a:rPr lang="en-GB" dirty="0"/>
              <a:t>Again, the devil took him to a very high mountain and showed him all the kingdoms of the world and their </a:t>
            </a:r>
            <a:r>
              <a:rPr lang="en-GB" dirty="0" err="1"/>
              <a:t>splendor</a:t>
            </a:r>
            <a:r>
              <a:rPr lang="en-GB" dirty="0"/>
              <a:t>. </a:t>
            </a:r>
            <a:r>
              <a:rPr lang="en-GB" b="1" baseline="30000" dirty="0"/>
              <a:t>9 </a:t>
            </a:r>
            <a:r>
              <a:rPr lang="en-GB" dirty="0"/>
              <a:t>“All this I will give you,” he said, “if you will bow down and worship me</a:t>
            </a:r>
            <a:r>
              <a:rPr lang="en-GB" dirty="0" smtClean="0"/>
              <a:t>.”</a:t>
            </a:r>
          </a:p>
          <a:p>
            <a:endParaRPr lang="en-GB" dirty="0"/>
          </a:p>
          <a:p>
            <a:r>
              <a:rPr lang="en-GB" b="1" baseline="30000" dirty="0"/>
              <a:t>10 </a:t>
            </a:r>
            <a:r>
              <a:rPr lang="en-GB" dirty="0"/>
              <a:t>Jesus said to him, “Away from me, Satan! For it is written: ‘Worship the Lord your God, and serve him only.’</a:t>
            </a:r>
            <a:r>
              <a:rPr lang="en-GB" baseline="30000" dirty="0"/>
              <a:t>[</a:t>
            </a:r>
            <a:r>
              <a:rPr lang="en-GB" baseline="30000" dirty="0">
                <a:hlinkClick r:id="rId7" tooltip="See footnote e"/>
              </a:rPr>
              <a:t>e</a:t>
            </a:r>
            <a:r>
              <a:rPr lang="en-GB" baseline="30000" dirty="0" smtClean="0"/>
              <a:t>]</a:t>
            </a:r>
            <a:r>
              <a:rPr lang="en-GB" dirty="0" smtClean="0"/>
              <a:t>”</a:t>
            </a:r>
          </a:p>
          <a:p>
            <a:endParaRPr lang="en-GB" dirty="0"/>
          </a:p>
          <a:p>
            <a:r>
              <a:rPr lang="en-GB" b="1" baseline="30000" dirty="0"/>
              <a:t>11 </a:t>
            </a:r>
            <a:r>
              <a:rPr lang="en-GB" dirty="0"/>
              <a:t>Then the devil left him, and angels came and attended him.</a:t>
            </a:r>
          </a:p>
        </p:txBody>
      </p:sp>
    </p:spTree>
    <p:extLst>
      <p:ext uri="{BB962C8B-B14F-4D97-AF65-F5344CB8AC3E}">
        <p14:creationId xmlns:p14="http://schemas.microsoft.com/office/powerpoint/2010/main" val="2431463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 descr="r/wallpapers - Dese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mc-x4qKY6Wc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255520" y="1268730"/>
            <a:ext cx="7680960" cy="432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41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 descr="r/wallpapers - Des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6389" y="679269"/>
            <a:ext cx="4493622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Now that you know the story well, I would like you to think about the following questions: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Do you think that it was difficult to say ‘no’ to the devil?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How can you tell the difference between doing something that is right or wrong?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What is it like when you are tempted to do something you shouldn’t?</a:t>
            </a:r>
          </a:p>
          <a:p>
            <a:pPr marL="342900" indent="-342900">
              <a:buAutoNum type="arabicPeriod"/>
            </a:pPr>
            <a:r>
              <a:rPr lang="en-GB" sz="2400" dirty="0" smtClean="0"/>
              <a:t>How can we resist the things that are wrong?</a:t>
            </a:r>
          </a:p>
          <a:p>
            <a:endParaRPr lang="en-GB" sz="2400" dirty="0"/>
          </a:p>
          <a:p>
            <a:r>
              <a:rPr lang="en-GB" sz="2400" dirty="0" smtClean="0"/>
              <a:t>You don’t have to write your answers down.</a:t>
            </a:r>
          </a:p>
          <a:p>
            <a:pPr marL="342900" indent="-342900">
              <a:buAutoNum type="arabicPeriod"/>
            </a:pPr>
            <a:endParaRPr lang="en-GB" dirty="0"/>
          </a:p>
        </p:txBody>
      </p:sp>
      <p:pic>
        <p:nvPicPr>
          <p:cNvPr id="4100" name="Picture 4" descr="Temptation Angel Cartoon Vector Images (9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377" y="1466380"/>
            <a:ext cx="3611245" cy="3793325"/>
          </a:xfrm>
          <a:prstGeom prst="rect">
            <a:avLst/>
          </a:prstGeom>
          <a:noFill/>
          <a:effectLst>
            <a:softEdge rad="101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37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 descr="r/wallpapers - Des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02466" y="365125"/>
            <a:ext cx="63870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Imagine that you are Jesus.</a:t>
            </a:r>
          </a:p>
          <a:p>
            <a:pPr algn="ctr"/>
            <a:r>
              <a:rPr lang="en-GB" sz="2400" dirty="0" smtClean="0"/>
              <a:t>Write a short diary entry about the temptations and how it affected you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7172" name="Picture 4" descr="Christ in the Wilderness posters &amp; prints by Briton Rivie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566" y="1690688"/>
            <a:ext cx="7938867" cy="482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950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221</Words>
  <Application>Microsoft Office PowerPoint</Application>
  <PresentationFormat>Widescreen</PresentationFormat>
  <Paragraphs>38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Blackadder ITC</vt:lpstr>
      <vt:lpstr>Calibri</vt:lpstr>
      <vt:lpstr>Calibri Light</vt:lpstr>
      <vt:lpstr>Office Theme</vt:lpstr>
      <vt:lpstr>Wednesday 3rd March</vt:lpstr>
      <vt:lpstr>PowerPoint Presentation</vt:lpstr>
      <vt:lpstr>Today, we are focusing on Jesus’ time spent in the wilderness.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3rd March</dc:title>
  <dc:creator>Aga Oluremi</dc:creator>
  <cp:lastModifiedBy>Aga Oluremi</cp:lastModifiedBy>
  <cp:revision>7</cp:revision>
  <dcterms:created xsi:type="dcterms:W3CDTF">2021-03-02T20:14:58Z</dcterms:created>
  <dcterms:modified xsi:type="dcterms:W3CDTF">2021-03-02T21:10:17Z</dcterms:modified>
</cp:coreProperties>
</file>