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23/11/2020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a:t>
            </a:r>
            <a:endParaRPr lang="en-GB" dirty="0"/>
          </a:p>
        </p:txBody>
      </p:sp>
      <p:pic>
        <p:nvPicPr>
          <p:cNvPr id="4" name="Picture 3"/>
          <p:cNvPicPr>
            <a:picLocks noChangeAspect="1"/>
          </p:cNvPicPr>
          <p:nvPr/>
        </p:nvPicPr>
        <p:blipFill>
          <a:blip r:embed="rId2"/>
          <a:stretch>
            <a:fillRect/>
          </a:stretch>
        </p:blipFill>
        <p:spPr>
          <a:xfrm>
            <a:off x="766354" y="809897"/>
            <a:ext cx="10699407" cy="5883150"/>
          </a:xfrm>
          <a:prstGeom prst="rect">
            <a:avLst/>
          </a:prstGeom>
        </p:spPr>
      </p:pic>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644740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a:t>
            </a:r>
            <a:r>
              <a:rPr lang="en-GB" dirty="0" smtClean="0">
                <a:latin typeface="SassoonPrimaryInfant" pitchFamily="2" charset="0"/>
              </a:rPr>
              <a:t>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endParaRPr lang="en-GB" dirty="0" smtClean="0">
              <a:latin typeface="SassoonPrimaryInfant" pitchFamily="2" charset="0"/>
            </a:endParaRPr>
          </a:p>
          <a:p>
            <a:endParaRPr lang="en-GB" dirty="0"/>
          </a:p>
        </p:txBody>
      </p:sp>
    </p:spTree>
    <p:extLst>
      <p:ext uri="{BB962C8B-B14F-4D97-AF65-F5344CB8AC3E}">
        <p14:creationId xmlns:p14="http://schemas.microsoft.com/office/powerpoint/2010/main" val="24151067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119</Words>
  <Application>Microsoft Office PowerPoint</Application>
  <PresentationFormat>Widescreen</PresentationFormat>
  <Paragraphs>11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SassoonPrimaryInfant</vt:lpstr>
      <vt:lpstr>Office Theme</vt:lpstr>
      <vt:lpstr>English</vt:lpstr>
      <vt:lpstr>LO: To describe my room in the book of Wonders. The Book of Wonders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2</cp:revision>
  <dcterms:created xsi:type="dcterms:W3CDTF">2020-11-23T08:59:20Z</dcterms:created>
  <dcterms:modified xsi:type="dcterms:W3CDTF">2020-11-23T09:13:32Z</dcterms:modified>
</cp:coreProperties>
</file>