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8"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19" autoAdjust="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A66772-F185-4D58-B8BB-E9370D7A7A2B}" type="doc">
      <dgm:prSet loTypeId="urn:microsoft.com/office/officeart/2018/2/layout/IconVerticalSolidList" loCatId="icon" qsTypeId="urn:microsoft.com/office/officeart/2005/8/quickstyle/simple1" qsCatId="simple" csTypeId="urn:microsoft.com/office/officeart/2005/8/colors/colorful3" csCatId="colorful" phldr="1"/>
      <dgm:spPr/>
      <dgm:t>
        <a:bodyPr/>
        <a:lstStyle/>
        <a:p>
          <a:endParaRPr lang="en-US"/>
        </a:p>
      </dgm:t>
    </dgm:pt>
    <dgm:pt modelId="{40FC4FFE-8987-4A26-B7F4-8A516F18ADAE}">
      <dgm:prSet/>
      <dgm:spPr/>
      <dgm:t>
        <a:bodyPr/>
        <a:lstStyle/>
        <a:p>
          <a:pPr>
            <a:lnSpc>
              <a:spcPct val="100000"/>
            </a:lnSpc>
          </a:pPr>
          <a:endParaRPr lang="en-US" dirty="0">
            <a:solidFill>
              <a:srgbClr val="FF0000"/>
            </a:solidFill>
          </a:endParaRP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pPr>
          <a:r>
            <a:rPr lang="en-GB" b="1" i="0" dirty="0">
              <a:solidFill>
                <a:srgbClr val="FF0000"/>
              </a:solidFill>
            </a:rPr>
            <a:t>The Natural History Museum calls her the "unsung hero of fossil discovery", as the scientific community was reluctant to recognise her contributions to science during her lifetime. This is because her discoveries went against the idea that ‘God created everything/creationism. And the fact she was a woman.</a:t>
          </a:r>
          <a:endParaRPr lang="en-US" b="1" dirty="0">
            <a:solidFill>
              <a:srgbClr val="FF0000"/>
            </a:solidFill>
          </a:endParaRP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pPr>
          <a:r>
            <a:rPr lang="en-US" dirty="0">
              <a:solidFill>
                <a:srgbClr val="FF0000"/>
              </a:solidFill>
            </a:rPr>
            <a:t>.</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6CE61DEE-5C81-495A-A8B9-BEE9DA8E452D}" type="pres">
      <dgm:prSet presAssocID="{01A66772-F185-4D58-B8BB-E9370D7A7A2B}" presName="root" presStyleCnt="0">
        <dgm:presLayoutVars>
          <dgm:dir/>
          <dgm:resizeHandles val="exact"/>
        </dgm:presLayoutVars>
      </dgm:prSet>
      <dgm:spPr/>
    </dgm:pt>
    <dgm:pt modelId="{356FAF50-11D9-4044-A8DE-3C6F3A4DA986}" type="pres">
      <dgm:prSet presAssocID="{40FC4FFE-8987-4A26-B7F4-8A516F18ADAE}" presName="compNode" presStyleCnt="0"/>
      <dgm:spPr/>
    </dgm:pt>
    <dgm:pt modelId="{58B1DD8B-802D-44B8-B72E-9CFEB951CC68}" type="pres">
      <dgm:prSet presAssocID="{40FC4FFE-8987-4A26-B7F4-8A516F18ADAE}" presName="bgRect" presStyleLbl="bgShp" presStyleIdx="0" presStyleCnt="3"/>
      <dgm:spPr/>
    </dgm:pt>
    <dgm:pt modelId="{1B694AB4-88C6-4594-BCCB-072271B2B787}" type="pres">
      <dgm:prSet presAssocID="{40FC4FFE-8987-4A26-B7F4-8A516F18AD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2C276475-38D7-47C6-A367-24E2A41FEE23}" type="pres">
      <dgm:prSet presAssocID="{40FC4FFE-8987-4A26-B7F4-8A516F18ADAE}" presName="spaceRect" presStyleCnt="0"/>
      <dgm:spPr/>
    </dgm:pt>
    <dgm:pt modelId="{B4ECB89D-AF66-48A6-8B08-F164AC9C265F}" type="pres">
      <dgm:prSet presAssocID="{40FC4FFE-8987-4A26-B7F4-8A516F18ADAE}" presName="parTx" presStyleLbl="revTx" presStyleIdx="0" presStyleCnt="3">
        <dgm:presLayoutVars>
          <dgm:chMax val="0"/>
          <dgm:chPref val="0"/>
        </dgm:presLayoutVars>
      </dgm:prSet>
      <dgm:spPr/>
    </dgm:pt>
    <dgm:pt modelId="{C4CBEFC1-DCB5-4773-B7FA-D1D13A847128}" type="pres">
      <dgm:prSet presAssocID="{5B62599A-5C9B-48E7-896E-EA782AC60C8B}" presName="sibTrans" presStyleCnt="0"/>
      <dgm:spPr/>
    </dgm:pt>
    <dgm:pt modelId="{395EBB29-596C-4B45-A11A-C69F4E89F39D}" type="pres">
      <dgm:prSet presAssocID="{49225C73-1633-42F1-AB3B-7CB183E5F8B8}" presName="compNode" presStyleCnt="0"/>
      <dgm:spPr/>
    </dgm:pt>
    <dgm:pt modelId="{00C0AE5A-11AD-4A66-B8A8-CCDD567B8C7D}" type="pres">
      <dgm:prSet presAssocID="{49225C73-1633-42F1-AB3B-7CB183E5F8B8}" presName="bgRect" presStyleLbl="bgShp" presStyleIdx="1" presStyleCnt="3"/>
      <dgm:spPr/>
    </dgm:pt>
    <dgm:pt modelId="{6F3700CC-007F-40C8-BE5D-386D6FF6B5B7}"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ibbon with solid fill"/>
        </a:ext>
      </dgm:extLst>
    </dgm:pt>
    <dgm:pt modelId="{1476825E-0233-452C-AD27-2C55C68A1C2C}" type="pres">
      <dgm:prSet presAssocID="{49225C73-1633-42F1-AB3B-7CB183E5F8B8}" presName="spaceRect" presStyleCnt="0"/>
      <dgm:spPr/>
    </dgm:pt>
    <dgm:pt modelId="{E2A0E0FB-A5CA-425A-80CC-02449102ED53}" type="pres">
      <dgm:prSet presAssocID="{49225C73-1633-42F1-AB3B-7CB183E5F8B8}" presName="parTx" presStyleLbl="revTx" presStyleIdx="1" presStyleCnt="3" custScaleX="107930">
        <dgm:presLayoutVars>
          <dgm:chMax val="0"/>
          <dgm:chPref val="0"/>
        </dgm:presLayoutVars>
      </dgm:prSet>
      <dgm:spPr/>
    </dgm:pt>
    <dgm:pt modelId="{2141E186-4A25-433C-819F-818F4788E844}" type="pres">
      <dgm:prSet presAssocID="{9646853A-8964-4519-A5B1-0B7D18B2983D}" presName="sibTrans" presStyleCnt="0"/>
      <dgm:spPr/>
    </dgm:pt>
    <dgm:pt modelId="{E064E8A7-91A6-4D4D-B3C5-A2F7437E4158}" type="pres">
      <dgm:prSet presAssocID="{1C383F32-22E8-4F62-A3E0-BDC3D5F48992}" presName="compNode" presStyleCnt="0"/>
      <dgm:spPr/>
    </dgm:pt>
    <dgm:pt modelId="{C09D6422-D592-42FA-94BD-82A26B761EF7}" type="pres">
      <dgm:prSet presAssocID="{1C383F32-22E8-4F62-A3E0-BDC3D5F48992}" presName="bgRect" presStyleLbl="bgShp" presStyleIdx="2" presStyleCnt="3"/>
      <dgm:spPr/>
    </dgm:pt>
    <dgm:pt modelId="{F90EC9A0-4345-4D80-8F88-9BE43FE46677}" type="pres">
      <dgm:prSet presAssocID="{1C383F32-22E8-4F62-A3E0-BDC3D5F48992}" presName="iconRect" presStyleLbl="node1" presStyleIdx="2" presStyleCnt="3"/>
      <dgm:spPr>
        <a:blipFill rotWithShape="1">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Popsicle"/>
        </a:ext>
      </dgm:extLst>
    </dgm:pt>
    <dgm:pt modelId="{94A2C53D-5DF9-4F5D-9207-B0EDA045AF28}" type="pres">
      <dgm:prSet presAssocID="{1C383F32-22E8-4F62-A3E0-BDC3D5F48992}" presName="spaceRect" presStyleCnt="0"/>
      <dgm:spPr/>
    </dgm:pt>
    <dgm:pt modelId="{FD0760F4-DB82-4C5B-9F83-226DC4F03A48}" type="pres">
      <dgm:prSet presAssocID="{1C383F32-22E8-4F62-A3E0-BDC3D5F48992}" presName="parTx" presStyleLbl="revTx" presStyleIdx="2" presStyleCnt="3">
        <dgm:presLayoutVars>
          <dgm:chMax val="0"/>
          <dgm:chPref val="0"/>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6D4F8C92-D126-419A-B1A2-1DC0202253A6}" type="presOf" srcId="{49225C73-1633-42F1-AB3B-7CB183E5F8B8}" destId="{E2A0E0FB-A5CA-425A-80CC-02449102ED53}" srcOrd="0" destOrd="0" presId="urn:microsoft.com/office/officeart/2018/2/layout/IconVerticalSolidList"/>
    <dgm:cxn modelId="{9686CDA0-09BC-4D29-8942-EE839581B78F}" type="presOf" srcId="{40FC4FFE-8987-4A26-B7F4-8A516F18ADAE}" destId="{B4ECB89D-AF66-48A6-8B08-F164AC9C265F}" srcOrd="0" destOrd="0" presId="urn:microsoft.com/office/officeart/2018/2/layout/IconVerticalSolidList"/>
    <dgm:cxn modelId="{866A86AF-F433-4558-9B16-0C24E7601645}" type="presOf" srcId="{01A66772-F185-4D58-B8BB-E9370D7A7A2B}" destId="{6CE61DEE-5C81-495A-A8B9-BEE9DA8E452D}" srcOrd="0" destOrd="0" presId="urn:microsoft.com/office/officeart/2018/2/layout/IconVerticalSolidList"/>
    <dgm:cxn modelId="{25BF24B8-9946-4405-86A8-4BD079C05B36}" type="presOf" srcId="{1C383F32-22E8-4F62-A3E0-BDC3D5F48992}" destId="{FD0760F4-DB82-4C5B-9F83-226DC4F03A48}" srcOrd="0" destOrd="0" presId="urn:microsoft.com/office/officeart/2018/2/layout/IconVerticalSolidList"/>
    <dgm:cxn modelId="{5E07621D-B273-4FDD-BBE7-E145DCB7D03D}" type="presParOf" srcId="{6CE61DEE-5C81-495A-A8B9-BEE9DA8E452D}" destId="{356FAF50-11D9-4044-A8DE-3C6F3A4DA986}" srcOrd="0" destOrd="0" presId="urn:microsoft.com/office/officeart/2018/2/layout/IconVerticalSolidList"/>
    <dgm:cxn modelId="{D2DEB122-717C-48BE-B767-66AC0B00276C}" type="presParOf" srcId="{356FAF50-11D9-4044-A8DE-3C6F3A4DA986}" destId="{58B1DD8B-802D-44B8-B72E-9CFEB951CC68}" srcOrd="0" destOrd="0" presId="urn:microsoft.com/office/officeart/2018/2/layout/IconVerticalSolidList"/>
    <dgm:cxn modelId="{D8182DD4-8B6D-41C2-9B8D-FEC5D01DFF9E}" type="presParOf" srcId="{356FAF50-11D9-4044-A8DE-3C6F3A4DA986}" destId="{1B694AB4-88C6-4594-BCCB-072271B2B787}" srcOrd="1" destOrd="0" presId="urn:microsoft.com/office/officeart/2018/2/layout/IconVerticalSolidList"/>
    <dgm:cxn modelId="{E868B558-C532-40F1-BCB9-F3AE7B440CC4}" type="presParOf" srcId="{356FAF50-11D9-4044-A8DE-3C6F3A4DA986}" destId="{2C276475-38D7-47C6-A367-24E2A41FEE23}" srcOrd="2" destOrd="0" presId="urn:microsoft.com/office/officeart/2018/2/layout/IconVerticalSolidList"/>
    <dgm:cxn modelId="{F7C46A96-72FC-49B1-A815-4A7E659FC2D9}" type="presParOf" srcId="{356FAF50-11D9-4044-A8DE-3C6F3A4DA986}" destId="{B4ECB89D-AF66-48A6-8B08-F164AC9C265F}" srcOrd="3" destOrd="0" presId="urn:microsoft.com/office/officeart/2018/2/layout/IconVerticalSolidList"/>
    <dgm:cxn modelId="{79FADF5A-18DD-4E93-8AB0-1EFA1788B1D7}" type="presParOf" srcId="{6CE61DEE-5C81-495A-A8B9-BEE9DA8E452D}" destId="{C4CBEFC1-DCB5-4773-B7FA-D1D13A847128}" srcOrd="1" destOrd="0" presId="urn:microsoft.com/office/officeart/2018/2/layout/IconVerticalSolidList"/>
    <dgm:cxn modelId="{21AD744B-8122-4352-AA5B-4FF752A594C1}" type="presParOf" srcId="{6CE61DEE-5C81-495A-A8B9-BEE9DA8E452D}" destId="{395EBB29-596C-4B45-A11A-C69F4E89F39D}" srcOrd="2" destOrd="0" presId="urn:microsoft.com/office/officeart/2018/2/layout/IconVerticalSolidList"/>
    <dgm:cxn modelId="{BE57AFC3-FC5C-4871-8ADF-2974F5B5AFFA}" type="presParOf" srcId="{395EBB29-596C-4B45-A11A-C69F4E89F39D}" destId="{00C0AE5A-11AD-4A66-B8A8-CCDD567B8C7D}" srcOrd="0" destOrd="0" presId="urn:microsoft.com/office/officeart/2018/2/layout/IconVerticalSolidList"/>
    <dgm:cxn modelId="{0B95245A-B64A-4FD1-9D5C-8D3928B7D6E8}" type="presParOf" srcId="{395EBB29-596C-4B45-A11A-C69F4E89F39D}" destId="{6F3700CC-007F-40C8-BE5D-386D6FF6B5B7}" srcOrd="1" destOrd="0" presId="urn:microsoft.com/office/officeart/2018/2/layout/IconVerticalSolidList"/>
    <dgm:cxn modelId="{ADDD02A3-C4E0-4F91-8C4F-8D9D1E94CF9C}" type="presParOf" srcId="{395EBB29-596C-4B45-A11A-C69F4E89F39D}" destId="{1476825E-0233-452C-AD27-2C55C68A1C2C}" srcOrd="2" destOrd="0" presId="urn:microsoft.com/office/officeart/2018/2/layout/IconVerticalSolidList"/>
    <dgm:cxn modelId="{C7210A53-48D3-45FF-862E-A80790C6D45A}" type="presParOf" srcId="{395EBB29-596C-4B45-A11A-C69F4E89F39D}" destId="{E2A0E0FB-A5CA-425A-80CC-02449102ED53}" srcOrd="3" destOrd="0" presId="urn:microsoft.com/office/officeart/2018/2/layout/IconVerticalSolidList"/>
    <dgm:cxn modelId="{F2C632FD-E3C1-43D4-98AF-18C5DA8A9161}" type="presParOf" srcId="{6CE61DEE-5C81-495A-A8B9-BEE9DA8E452D}" destId="{2141E186-4A25-433C-819F-818F4788E844}" srcOrd="3" destOrd="0" presId="urn:microsoft.com/office/officeart/2018/2/layout/IconVerticalSolidList"/>
    <dgm:cxn modelId="{9B7A0EB3-CC57-47A9-8B18-178CE77A3296}" type="presParOf" srcId="{6CE61DEE-5C81-495A-A8B9-BEE9DA8E452D}" destId="{E064E8A7-91A6-4D4D-B3C5-A2F7437E4158}" srcOrd="4" destOrd="0" presId="urn:microsoft.com/office/officeart/2018/2/layout/IconVerticalSolidList"/>
    <dgm:cxn modelId="{6509B35A-3853-44CD-96C7-D8EC369A83EE}" type="presParOf" srcId="{E064E8A7-91A6-4D4D-B3C5-A2F7437E4158}" destId="{C09D6422-D592-42FA-94BD-82A26B761EF7}" srcOrd="0" destOrd="0" presId="urn:microsoft.com/office/officeart/2018/2/layout/IconVerticalSolidList"/>
    <dgm:cxn modelId="{883980DD-D889-40EC-9619-17D8D30870E0}" type="presParOf" srcId="{E064E8A7-91A6-4D4D-B3C5-A2F7437E4158}" destId="{F90EC9A0-4345-4D80-8F88-9BE43FE46677}" srcOrd="1" destOrd="0" presId="urn:microsoft.com/office/officeart/2018/2/layout/IconVerticalSolidList"/>
    <dgm:cxn modelId="{CBA1FC2D-686F-451E-8AA9-FC97C843FC24}" type="presParOf" srcId="{E064E8A7-91A6-4D4D-B3C5-A2F7437E4158}" destId="{94A2C53D-5DF9-4F5D-9207-B0EDA045AF28}" srcOrd="2" destOrd="0" presId="urn:microsoft.com/office/officeart/2018/2/layout/IconVerticalSolidList"/>
    <dgm:cxn modelId="{AD5B3809-F5FF-4FD2-8398-C904D2C5CC1C}" type="presParOf" srcId="{E064E8A7-91A6-4D4D-B3C5-A2F7437E4158}" destId="{FD0760F4-DB82-4C5B-9F83-226DC4F03A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A66772-F185-4D58-B8BB-E9370D7A7A2B}" type="doc">
      <dgm:prSet loTypeId="urn:microsoft.com/office/officeart/2018/2/layout/IconVerticalSolidList" loCatId="icon" qsTypeId="urn:microsoft.com/office/officeart/2005/8/quickstyle/simple1" qsCatId="simple" csTypeId="urn:microsoft.com/office/officeart/2005/8/colors/colorful3" csCatId="colorful" phldr="1"/>
      <dgm:spPr/>
      <dgm:t>
        <a:bodyPr/>
        <a:lstStyle/>
        <a:p>
          <a:endParaRPr lang="en-US"/>
        </a:p>
      </dgm:t>
    </dgm:pt>
    <dgm:pt modelId="{40FC4FFE-8987-4A26-B7F4-8A516F18ADAE}">
      <dgm:prSet/>
      <dgm:spPr/>
      <dgm:t>
        <a:bodyPr/>
        <a:lstStyle/>
        <a:p>
          <a:pPr>
            <a:lnSpc>
              <a:spcPct val="100000"/>
            </a:lnSpc>
          </a:pPr>
          <a:endParaRPr lang="en-US" dirty="0">
            <a:solidFill>
              <a:srgbClr val="FF0000"/>
            </a:solidFill>
          </a:endParaRP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pPr>
          <a:r>
            <a:rPr lang="en-GB" b="1" i="0" dirty="0">
              <a:solidFill>
                <a:srgbClr val="FF0000"/>
              </a:solidFill>
            </a:rPr>
            <a:t>.</a:t>
          </a:r>
          <a:endParaRPr lang="en-US" b="1" dirty="0">
            <a:solidFill>
              <a:srgbClr val="FF0000"/>
            </a:solidFill>
          </a:endParaRP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pPr>
          <a:r>
            <a:rPr lang="en-US" dirty="0">
              <a:solidFill>
                <a:srgbClr val="FF0000"/>
              </a:solidFill>
            </a:rPr>
            <a:t>.</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6CE61DEE-5C81-495A-A8B9-BEE9DA8E452D}" type="pres">
      <dgm:prSet presAssocID="{01A66772-F185-4D58-B8BB-E9370D7A7A2B}" presName="root" presStyleCnt="0">
        <dgm:presLayoutVars>
          <dgm:dir/>
          <dgm:resizeHandles val="exact"/>
        </dgm:presLayoutVars>
      </dgm:prSet>
      <dgm:spPr/>
    </dgm:pt>
    <dgm:pt modelId="{356FAF50-11D9-4044-A8DE-3C6F3A4DA986}" type="pres">
      <dgm:prSet presAssocID="{40FC4FFE-8987-4A26-B7F4-8A516F18ADAE}" presName="compNode" presStyleCnt="0"/>
      <dgm:spPr/>
    </dgm:pt>
    <dgm:pt modelId="{58B1DD8B-802D-44B8-B72E-9CFEB951CC68}" type="pres">
      <dgm:prSet presAssocID="{40FC4FFE-8987-4A26-B7F4-8A516F18ADAE}" presName="bgRect" presStyleLbl="bgShp" presStyleIdx="0" presStyleCnt="3"/>
      <dgm:spPr/>
    </dgm:pt>
    <dgm:pt modelId="{1B694AB4-88C6-4594-BCCB-072271B2B787}" type="pres">
      <dgm:prSet presAssocID="{40FC4FFE-8987-4A26-B7F4-8A516F18AD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2C276475-38D7-47C6-A367-24E2A41FEE23}" type="pres">
      <dgm:prSet presAssocID="{40FC4FFE-8987-4A26-B7F4-8A516F18ADAE}" presName="spaceRect" presStyleCnt="0"/>
      <dgm:spPr/>
    </dgm:pt>
    <dgm:pt modelId="{B4ECB89D-AF66-48A6-8B08-F164AC9C265F}" type="pres">
      <dgm:prSet presAssocID="{40FC4FFE-8987-4A26-B7F4-8A516F18ADAE}" presName="parTx" presStyleLbl="revTx" presStyleIdx="0" presStyleCnt="3">
        <dgm:presLayoutVars>
          <dgm:chMax val="0"/>
          <dgm:chPref val="0"/>
        </dgm:presLayoutVars>
      </dgm:prSet>
      <dgm:spPr/>
    </dgm:pt>
    <dgm:pt modelId="{C4CBEFC1-DCB5-4773-B7FA-D1D13A847128}" type="pres">
      <dgm:prSet presAssocID="{5B62599A-5C9B-48E7-896E-EA782AC60C8B}" presName="sibTrans" presStyleCnt="0"/>
      <dgm:spPr/>
    </dgm:pt>
    <dgm:pt modelId="{395EBB29-596C-4B45-A11A-C69F4E89F39D}" type="pres">
      <dgm:prSet presAssocID="{49225C73-1633-42F1-AB3B-7CB183E5F8B8}" presName="compNode" presStyleCnt="0"/>
      <dgm:spPr/>
    </dgm:pt>
    <dgm:pt modelId="{00C0AE5A-11AD-4A66-B8A8-CCDD567B8C7D}" type="pres">
      <dgm:prSet presAssocID="{49225C73-1633-42F1-AB3B-7CB183E5F8B8}" presName="bgRect" presStyleLbl="bgShp" presStyleIdx="1" presStyleCnt="3"/>
      <dgm:spPr/>
    </dgm:pt>
    <dgm:pt modelId="{6F3700CC-007F-40C8-BE5D-386D6FF6B5B7}"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ibbon with solid fill"/>
        </a:ext>
      </dgm:extLst>
    </dgm:pt>
    <dgm:pt modelId="{1476825E-0233-452C-AD27-2C55C68A1C2C}" type="pres">
      <dgm:prSet presAssocID="{49225C73-1633-42F1-AB3B-7CB183E5F8B8}" presName="spaceRect" presStyleCnt="0"/>
      <dgm:spPr/>
    </dgm:pt>
    <dgm:pt modelId="{E2A0E0FB-A5CA-425A-80CC-02449102ED53}" type="pres">
      <dgm:prSet presAssocID="{49225C73-1633-42F1-AB3B-7CB183E5F8B8}" presName="parTx" presStyleLbl="revTx" presStyleIdx="1" presStyleCnt="3" custScaleX="107930">
        <dgm:presLayoutVars>
          <dgm:chMax val="0"/>
          <dgm:chPref val="0"/>
        </dgm:presLayoutVars>
      </dgm:prSet>
      <dgm:spPr/>
    </dgm:pt>
    <dgm:pt modelId="{2141E186-4A25-433C-819F-818F4788E844}" type="pres">
      <dgm:prSet presAssocID="{9646853A-8964-4519-A5B1-0B7D18B2983D}" presName="sibTrans" presStyleCnt="0"/>
      <dgm:spPr/>
    </dgm:pt>
    <dgm:pt modelId="{E064E8A7-91A6-4D4D-B3C5-A2F7437E4158}" type="pres">
      <dgm:prSet presAssocID="{1C383F32-22E8-4F62-A3E0-BDC3D5F48992}" presName="compNode" presStyleCnt="0"/>
      <dgm:spPr/>
    </dgm:pt>
    <dgm:pt modelId="{C09D6422-D592-42FA-94BD-82A26B761EF7}" type="pres">
      <dgm:prSet presAssocID="{1C383F32-22E8-4F62-A3E0-BDC3D5F48992}" presName="bgRect" presStyleLbl="bgShp" presStyleIdx="2" presStyleCnt="3"/>
      <dgm:spPr/>
    </dgm:pt>
    <dgm:pt modelId="{F90EC9A0-4345-4D80-8F88-9BE43FE46677}"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uscular arm with solid fill"/>
        </a:ext>
      </dgm:extLst>
    </dgm:pt>
    <dgm:pt modelId="{94A2C53D-5DF9-4F5D-9207-B0EDA045AF28}" type="pres">
      <dgm:prSet presAssocID="{1C383F32-22E8-4F62-A3E0-BDC3D5F48992}" presName="spaceRect" presStyleCnt="0"/>
      <dgm:spPr/>
    </dgm:pt>
    <dgm:pt modelId="{FD0760F4-DB82-4C5B-9F83-226DC4F03A48}" type="pres">
      <dgm:prSet presAssocID="{1C383F32-22E8-4F62-A3E0-BDC3D5F48992}" presName="parTx" presStyleLbl="revTx" presStyleIdx="2" presStyleCnt="3">
        <dgm:presLayoutVars>
          <dgm:chMax val="0"/>
          <dgm:chPref val="0"/>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6D4F8C92-D126-419A-B1A2-1DC0202253A6}" type="presOf" srcId="{49225C73-1633-42F1-AB3B-7CB183E5F8B8}" destId="{E2A0E0FB-A5CA-425A-80CC-02449102ED53}" srcOrd="0" destOrd="0" presId="urn:microsoft.com/office/officeart/2018/2/layout/IconVerticalSolidList"/>
    <dgm:cxn modelId="{9686CDA0-09BC-4D29-8942-EE839581B78F}" type="presOf" srcId="{40FC4FFE-8987-4A26-B7F4-8A516F18ADAE}" destId="{B4ECB89D-AF66-48A6-8B08-F164AC9C265F}" srcOrd="0" destOrd="0" presId="urn:microsoft.com/office/officeart/2018/2/layout/IconVerticalSolidList"/>
    <dgm:cxn modelId="{866A86AF-F433-4558-9B16-0C24E7601645}" type="presOf" srcId="{01A66772-F185-4D58-B8BB-E9370D7A7A2B}" destId="{6CE61DEE-5C81-495A-A8B9-BEE9DA8E452D}" srcOrd="0" destOrd="0" presId="urn:microsoft.com/office/officeart/2018/2/layout/IconVerticalSolidList"/>
    <dgm:cxn modelId="{25BF24B8-9946-4405-86A8-4BD079C05B36}" type="presOf" srcId="{1C383F32-22E8-4F62-A3E0-BDC3D5F48992}" destId="{FD0760F4-DB82-4C5B-9F83-226DC4F03A48}" srcOrd="0" destOrd="0" presId="urn:microsoft.com/office/officeart/2018/2/layout/IconVerticalSolidList"/>
    <dgm:cxn modelId="{5E07621D-B273-4FDD-BBE7-E145DCB7D03D}" type="presParOf" srcId="{6CE61DEE-5C81-495A-A8B9-BEE9DA8E452D}" destId="{356FAF50-11D9-4044-A8DE-3C6F3A4DA986}" srcOrd="0" destOrd="0" presId="urn:microsoft.com/office/officeart/2018/2/layout/IconVerticalSolidList"/>
    <dgm:cxn modelId="{D2DEB122-717C-48BE-B767-66AC0B00276C}" type="presParOf" srcId="{356FAF50-11D9-4044-A8DE-3C6F3A4DA986}" destId="{58B1DD8B-802D-44B8-B72E-9CFEB951CC68}" srcOrd="0" destOrd="0" presId="urn:microsoft.com/office/officeart/2018/2/layout/IconVerticalSolidList"/>
    <dgm:cxn modelId="{D8182DD4-8B6D-41C2-9B8D-FEC5D01DFF9E}" type="presParOf" srcId="{356FAF50-11D9-4044-A8DE-3C6F3A4DA986}" destId="{1B694AB4-88C6-4594-BCCB-072271B2B787}" srcOrd="1" destOrd="0" presId="urn:microsoft.com/office/officeart/2018/2/layout/IconVerticalSolidList"/>
    <dgm:cxn modelId="{E868B558-C532-40F1-BCB9-F3AE7B440CC4}" type="presParOf" srcId="{356FAF50-11D9-4044-A8DE-3C6F3A4DA986}" destId="{2C276475-38D7-47C6-A367-24E2A41FEE23}" srcOrd="2" destOrd="0" presId="urn:microsoft.com/office/officeart/2018/2/layout/IconVerticalSolidList"/>
    <dgm:cxn modelId="{F7C46A96-72FC-49B1-A815-4A7E659FC2D9}" type="presParOf" srcId="{356FAF50-11D9-4044-A8DE-3C6F3A4DA986}" destId="{B4ECB89D-AF66-48A6-8B08-F164AC9C265F}" srcOrd="3" destOrd="0" presId="urn:microsoft.com/office/officeart/2018/2/layout/IconVerticalSolidList"/>
    <dgm:cxn modelId="{79FADF5A-18DD-4E93-8AB0-1EFA1788B1D7}" type="presParOf" srcId="{6CE61DEE-5C81-495A-A8B9-BEE9DA8E452D}" destId="{C4CBEFC1-DCB5-4773-B7FA-D1D13A847128}" srcOrd="1" destOrd="0" presId="urn:microsoft.com/office/officeart/2018/2/layout/IconVerticalSolidList"/>
    <dgm:cxn modelId="{21AD744B-8122-4352-AA5B-4FF752A594C1}" type="presParOf" srcId="{6CE61DEE-5C81-495A-A8B9-BEE9DA8E452D}" destId="{395EBB29-596C-4B45-A11A-C69F4E89F39D}" srcOrd="2" destOrd="0" presId="urn:microsoft.com/office/officeart/2018/2/layout/IconVerticalSolidList"/>
    <dgm:cxn modelId="{BE57AFC3-FC5C-4871-8ADF-2974F5B5AFFA}" type="presParOf" srcId="{395EBB29-596C-4B45-A11A-C69F4E89F39D}" destId="{00C0AE5A-11AD-4A66-B8A8-CCDD567B8C7D}" srcOrd="0" destOrd="0" presId="urn:microsoft.com/office/officeart/2018/2/layout/IconVerticalSolidList"/>
    <dgm:cxn modelId="{0B95245A-B64A-4FD1-9D5C-8D3928B7D6E8}" type="presParOf" srcId="{395EBB29-596C-4B45-A11A-C69F4E89F39D}" destId="{6F3700CC-007F-40C8-BE5D-386D6FF6B5B7}" srcOrd="1" destOrd="0" presId="urn:microsoft.com/office/officeart/2018/2/layout/IconVerticalSolidList"/>
    <dgm:cxn modelId="{ADDD02A3-C4E0-4F91-8C4F-8D9D1E94CF9C}" type="presParOf" srcId="{395EBB29-596C-4B45-A11A-C69F4E89F39D}" destId="{1476825E-0233-452C-AD27-2C55C68A1C2C}" srcOrd="2" destOrd="0" presId="urn:microsoft.com/office/officeart/2018/2/layout/IconVerticalSolidList"/>
    <dgm:cxn modelId="{C7210A53-48D3-45FF-862E-A80790C6D45A}" type="presParOf" srcId="{395EBB29-596C-4B45-A11A-C69F4E89F39D}" destId="{E2A0E0FB-A5CA-425A-80CC-02449102ED53}" srcOrd="3" destOrd="0" presId="urn:microsoft.com/office/officeart/2018/2/layout/IconVerticalSolidList"/>
    <dgm:cxn modelId="{F2C632FD-E3C1-43D4-98AF-18C5DA8A9161}" type="presParOf" srcId="{6CE61DEE-5C81-495A-A8B9-BEE9DA8E452D}" destId="{2141E186-4A25-433C-819F-818F4788E844}" srcOrd="3" destOrd="0" presId="urn:microsoft.com/office/officeart/2018/2/layout/IconVerticalSolidList"/>
    <dgm:cxn modelId="{9B7A0EB3-CC57-47A9-8B18-178CE77A3296}" type="presParOf" srcId="{6CE61DEE-5C81-495A-A8B9-BEE9DA8E452D}" destId="{E064E8A7-91A6-4D4D-B3C5-A2F7437E4158}" srcOrd="4" destOrd="0" presId="urn:microsoft.com/office/officeart/2018/2/layout/IconVerticalSolidList"/>
    <dgm:cxn modelId="{6509B35A-3853-44CD-96C7-D8EC369A83EE}" type="presParOf" srcId="{E064E8A7-91A6-4D4D-B3C5-A2F7437E4158}" destId="{C09D6422-D592-42FA-94BD-82A26B761EF7}" srcOrd="0" destOrd="0" presId="urn:microsoft.com/office/officeart/2018/2/layout/IconVerticalSolidList"/>
    <dgm:cxn modelId="{883980DD-D889-40EC-9619-17D8D30870E0}" type="presParOf" srcId="{E064E8A7-91A6-4D4D-B3C5-A2F7437E4158}" destId="{F90EC9A0-4345-4D80-8F88-9BE43FE46677}" srcOrd="1" destOrd="0" presId="urn:microsoft.com/office/officeart/2018/2/layout/IconVerticalSolidList"/>
    <dgm:cxn modelId="{CBA1FC2D-686F-451E-8AA9-FC97C843FC24}" type="presParOf" srcId="{E064E8A7-91A6-4D4D-B3C5-A2F7437E4158}" destId="{94A2C53D-5DF9-4F5D-9207-B0EDA045AF28}" srcOrd="2" destOrd="0" presId="urn:microsoft.com/office/officeart/2018/2/layout/IconVerticalSolidList"/>
    <dgm:cxn modelId="{AD5B3809-F5FF-4FD2-8398-C904D2C5CC1C}" type="presParOf" srcId="{E064E8A7-91A6-4D4D-B3C5-A2F7437E4158}" destId="{FD0760F4-DB82-4C5B-9F83-226DC4F03A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1A66772-F185-4D58-B8BB-E9370D7A7A2B}" type="doc">
      <dgm:prSet loTypeId="urn:microsoft.com/office/officeart/2018/2/layout/IconVerticalSolidList" loCatId="icon" qsTypeId="urn:microsoft.com/office/officeart/2005/8/quickstyle/simple1" qsCatId="simple" csTypeId="urn:microsoft.com/office/officeart/2005/8/colors/colorful3" csCatId="colorful" phldr="1"/>
      <dgm:spPr/>
      <dgm:t>
        <a:bodyPr/>
        <a:lstStyle/>
        <a:p>
          <a:endParaRPr lang="en-US"/>
        </a:p>
      </dgm:t>
    </dgm:pt>
    <dgm:pt modelId="{40FC4FFE-8987-4A26-B7F4-8A516F18ADAE}">
      <dgm:prSet/>
      <dgm:spPr/>
      <dgm:t>
        <a:bodyPr/>
        <a:lstStyle/>
        <a:p>
          <a:pPr>
            <a:lnSpc>
              <a:spcPct val="100000"/>
            </a:lnSpc>
          </a:pPr>
          <a:endParaRPr lang="en-US" dirty="0">
            <a:solidFill>
              <a:srgbClr val="FF0000"/>
            </a:solidFill>
          </a:endParaRP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pPr>
          <a:endParaRPr lang="en-US" b="1" dirty="0">
            <a:solidFill>
              <a:srgbClr val="FF0000"/>
            </a:solidFill>
          </a:endParaRP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pPr>
          <a:r>
            <a:rPr lang="en-US" dirty="0">
              <a:solidFill>
                <a:srgbClr val="FF0000"/>
              </a:solidFill>
            </a:rPr>
            <a:t>.</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6CE61DEE-5C81-495A-A8B9-BEE9DA8E452D}" type="pres">
      <dgm:prSet presAssocID="{01A66772-F185-4D58-B8BB-E9370D7A7A2B}" presName="root" presStyleCnt="0">
        <dgm:presLayoutVars>
          <dgm:dir/>
          <dgm:resizeHandles val="exact"/>
        </dgm:presLayoutVars>
      </dgm:prSet>
      <dgm:spPr/>
    </dgm:pt>
    <dgm:pt modelId="{356FAF50-11D9-4044-A8DE-3C6F3A4DA986}" type="pres">
      <dgm:prSet presAssocID="{40FC4FFE-8987-4A26-B7F4-8A516F18ADAE}" presName="compNode" presStyleCnt="0"/>
      <dgm:spPr/>
    </dgm:pt>
    <dgm:pt modelId="{58B1DD8B-802D-44B8-B72E-9CFEB951CC68}" type="pres">
      <dgm:prSet presAssocID="{40FC4FFE-8987-4A26-B7F4-8A516F18ADAE}" presName="bgRect" presStyleLbl="bgShp" presStyleIdx="0" presStyleCnt="3"/>
      <dgm:spPr/>
    </dgm:pt>
    <dgm:pt modelId="{1B694AB4-88C6-4594-BCCB-072271B2B787}" type="pres">
      <dgm:prSet presAssocID="{40FC4FFE-8987-4A26-B7F4-8A516F18AD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2C276475-38D7-47C6-A367-24E2A41FEE23}" type="pres">
      <dgm:prSet presAssocID="{40FC4FFE-8987-4A26-B7F4-8A516F18ADAE}" presName="spaceRect" presStyleCnt="0"/>
      <dgm:spPr/>
    </dgm:pt>
    <dgm:pt modelId="{B4ECB89D-AF66-48A6-8B08-F164AC9C265F}" type="pres">
      <dgm:prSet presAssocID="{40FC4FFE-8987-4A26-B7F4-8A516F18ADAE}" presName="parTx" presStyleLbl="revTx" presStyleIdx="0" presStyleCnt="3">
        <dgm:presLayoutVars>
          <dgm:chMax val="0"/>
          <dgm:chPref val="0"/>
        </dgm:presLayoutVars>
      </dgm:prSet>
      <dgm:spPr/>
    </dgm:pt>
    <dgm:pt modelId="{C4CBEFC1-DCB5-4773-B7FA-D1D13A847128}" type="pres">
      <dgm:prSet presAssocID="{5B62599A-5C9B-48E7-896E-EA782AC60C8B}" presName="sibTrans" presStyleCnt="0"/>
      <dgm:spPr/>
    </dgm:pt>
    <dgm:pt modelId="{395EBB29-596C-4B45-A11A-C69F4E89F39D}" type="pres">
      <dgm:prSet presAssocID="{49225C73-1633-42F1-AB3B-7CB183E5F8B8}" presName="compNode" presStyleCnt="0"/>
      <dgm:spPr/>
    </dgm:pt>
    <dgm:pt modelId="{00C0AE5A-11AD-4A66-B8A8-CCDD567B8C7D}" type="pres">
      <dgm:prSet presAssocID="{49225C73-1633-42F1-AB3B-7CB183E5F8B8}" presName="bgRect" presStyleLbl="bgShp" presStyleIdx="1" presStyleCnt="3"/>
      <dgm:spPr/>
    </dgm:pt>
    <dgm:pt modelId="{6F3700CC-007F-40C8-BE5D-386D6FF6B5B7}"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ibbon with solid fill"/>
        </a:ext>
      </dgm:extLst>
    </dgm:pt>
    <dgm:pt modelId="{1476825E-0233-452C-AD27-2C55C68A1C2C}" type="pres">
      <dgm:prSet presAssocID="{49225C73-1633-42F1-AB3B-7CB183E5F8B8}" presName="spaceRect" presStyleCnt="0"/>
      <dgm:spPr/>
    </dgm:pt>
    <dgm:pt modelId="{E2A0E0FB-A5CA-425A-80CC-02449102ED53}" type="pres">
      <dgm:prSet presAssocID="{49225C73-1633-42F1-AB3B-7CB183E5F8B8}" presName="parTx" presStyleLbl="revTx" presStyleIdx="1" presStyleCnt="3" custScaleX="107930">
        <dgm:presLayoutVars>
          <dgm:chMax val="0"/>
          <dgm:chPref val="0"/>
        </dgm:presLayoutVars>
      </dgm:prSet>
      <dgm:spPr/>
    </dgm:pt>
    <dgm:pt modelId="{2141E186-4A25-433C-819F-818F4788E844}" type="pres">
      <dgm:prSet presAssocID="{9646853A-8964-4519-A5B1-0B7D18B2983D}" presName="sibTrans" presStyleCnt="0"/>
      <dgm:spPr/>
    </dgm:pt>
    <dgm:pt modelId="{E064E8A7-91A6-4D4D-B3C5-A2F7437E4158}" type="pres">
      <dgm:prSet presAssocID="{1C383F32-22E8-4F62-A3E0-BDC3D5F48992}" presName="compNode" presStyleCnt="0"/>
      <dgm:spPr/>
    </dgm:pt>
    <dgm:pt modelId="{C09D6422-D592-42FA-94BD-82A26B761EF7}" type="pres">
      <dgm:prSet presAssocID="{1C383F32-22E8-4F62-A3E0-BDC3D5F48992}" presName="bgRect" presStyleLbl="bgShp" presStyleIdx="2" presStyleCnt="3"/>
      <dgm:spPr/>
    </dgm:pt>
    <dgm:pt modelId="{F90EC9A0-4345-4D80-8F88-9BE43FE46677}"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uscular arm with solid fill"/>
        </a:ext>
      </dgm:extLst>
    </dgm:pt>
    <dgm:pt modelId="{94A2C53D-5DF9-4F5D-9207-B0EDA045AF28}" type="pres">
      <dgm:prSet presAssocID="{1C383F32-22E8-4F62-A3E0-BDC3D5F48992}" presName="spaceRect" presStyleCnt="0"/>
      <dgm:spPr/>
    </dgm:pt>
    <dgm:pt modelId="{FD0760F4-DB82-4C5B-9F83-226DC4F03A48}" type="pres">
      <dgm:prSet presAssocID="{1C383F32-22E8-4F62-A3E0-BDC3D5F48992}" presName="parTx" presStyleLbl="revTx" presStyleIdx="2" presStyleCnt="3">
        <dgm:presLayoutVars>
          <dgm:chMax val="0"/>
          <dgm:chPref val="0"/>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6D4F8C92-D126-419A-B1A2-1DC0202253A6}" type="presOf" srcId="{49225C73-1633-42F1-AB3B-7CB183E5F8B8}" destId="{E2A0E0FB-A5CA-425A-80CC-02449102ED53}" srcOrd="0" destOrd="0" presId="urn:microsoft.com/office/officeart/2018/2/layout/IconVerticalSolidList"/>
    <dgm:cxn modelId="{9686CDA0-09BC-4D29-8942-EE839581B78F}" type="presOf" srcId="{40FC4FFE-8987-4A26-B7F4-8A516F18ADAE}" destId="{B4ECB89D-AF66-48A6-8B08-F164AC9C265F}" srcOrd="0" destOrd="0" presId="urn:microsoft.com/office/officeart/2018/2/layout/IconVerticalSolidList"/>
    <dgm:cxn modelId="{866A86AF-F433-4558-9B16-0C24E7601645}" type="presOf" srcId="{01A66772-F185-4D58-B8BB-E9370D7A7A2B}" destId="{6CE61DEE-5C81-495A-A8B9-BEE9DA8E452D}" srcOrd="0" destOrd="0" presId="urn:microsoft.com/office/officeart/2018/2/layout/IconVerticalSolidList"/>
    <dgm:cxn modelId="{25BF24B8-9946-4405-86A8-4BD079C05B36}" type="presOf" srcId="{1C383F32-22E8-4F62-A3E0-BDC3D5F48992}" destId="{FD0760F4-DB82-4C5B-9F83-226DC4F03A48}" srcOrd="0" destOrd="0" presId="urn:microsoft.com/office/officeart/2018/2/layout/IconVerticalSolidList"/>
    <dgm:cxn modelId="{5E07621D-B273-4FDD-BBE7-E145DCB7D03D}" type="presParOf" srcId="{6CE61DEE-5C81-495A-A8B9-BEE9DA8E452D}" destId="{356FAF50-11D9-4044-A8DE-3C6F3A4DA986}" srcOrd="0" destOrd="0" presId="urn:microsoft.com/office/officeart/2018/2/layout/IconVerticalSolidList"/>
    <dgm:cxn modelId="{D2DEB122-717C-48BE-B767-66AC0B00276C}" type="presParOf" srcId="{356FAF50-11D9-4044-A8DE-3C6F3A4DA986}" destId="{58B1DD8B-802D-44B8-B72E-9CFEB951CC68}" srcOrd="0" destOrd="0" presId="urn:microsoft.com/office/officeart/2018/2/layout/IconVerticalSolidList"/>
    <dgm:cxn modelId="{D8182DD4-8B6D-41C2-9B8D-FEC5D01DFF9E}" type="presParOf" srcId="{356FAF50-11D9-4044-A8DE-3C6F3A4DA986}" destId="{1B694AB4-88C6-4594-BCCB-072271B2B787}" srcOrd="1" destOrd="0" presId="urn:microsoft.com/office/officeart/2018/2/layout/IconVerticalSolidList"/>
    <dgm:cxn modelId="{E868B558-C532-40F1-BCB9-F3AE7B440CC4}" type="presParOf" srcId="{356FAF50-11D9-4044-A8DE-3C6F3A4DA986}" destId="{2C276475-38D7-47C6-A367-24E2A41FEE23}" srcOrd="2" destOrd="0" presId="urn:microsoft.com/office/officeart/2018/2/layout/IconVerticalSolidList"/>
    <dgm:cxn modelId="{F7C46A96-72FC-49B1-A815-4A7E659FC2D9}" type="presParOf" srcId="{356FAF50-11D9-4044-A8DE-3C6F3A4DA986}" destId="{B4ECB89D-AF66-48A6-8B08-F164AC9C265F}" srcOrd="3" destOrd="0" presId="urn:microsoft.com/office/officeart/2018/2/layout/IconVerticalSolidList"/>
    <dgm:cxn modelId="{79FADF5A-18DD-4E93-8AB0-1EFA1788B1D7}" type="presParOf" srcId="{6CE61DEE-5C81-495A-A8B9-BEE9DA8E452D}" destId="{C4CBEFC1-DCB5-4773-B7FA-D1D13A847128}" srcOrd="1" destOrd="0" presId="urn:microsoft.com/office/officeart/2018/2/layout/IconVerticalSolidList"/>
    <dgm:cxn modelId="{21AD744B-8122-4352-AA5B-4FF752A594C1}" type="presParOf" srcId="{6CE61DEE-5C81-495A-A8B9-BEE9DA8E452D}" destId="{395EBB29-596C-4B45-A11A-C69F4E89F39D}" srcOrd="2" destOrd="0" presId="urn:microsoft.com/office/officeart/2018/2/layout/IconVerticalSolidList"/>
    <dgm:cxn modelId="{BE57AFC3-FC5C-4871-8ADF-2974F5B5AFFA}" type="presParOf" srcId="{395EBB29-596C-4B45-A11A-C69F4E89F39D}" destId="{00C0AE5A-11AD-4A66-B8A8-CCDD567B8C7D}" srcOrd="0" destOrd="0" presId="urn:microsoft.com/office/officeart/2018/2/layout/IconVerticalSolidList"/>
    <dgm:cxn modelId="{0B95245A-B64A-4FD1-9D5C-8D3928B7D6E8}" type="presParOf" srcId="{395EBB29-596C-4B45-A11A-C69F4E89F39D}" destId="{6F3700CC-007F-40C8-BE5D-386D6FF6B5B7}" srcOrd="1" destOrd="0" presId="urn:microsoft.com/office/officeart/2018/2/layout/IconVerticalSolidList"/>
    <dgm:cxn modelId="{ADDD02A3-C4E0-4F91-8C4F-8D9D1E94CF9C}" type="presParOf" srcId="{395EBB29-596C-4B45-A11A-C69F4E89F39D}" destId="{1476825E-0233-452C-AD27-2C55C68A1C2C}" srcOrd="2" destOrd="0" presId="urn:microsoft.com/office/officeart/2018/2/layout/IconVerticalSolidList"/>
    <dgm:cxn modelId="{C7210A53-48D3-45FF-862E-A80790C6D45A}" type="presParOf" srcId="{395EBB29-596C-4B45-A11A-C69F4E89F39D}" destId="{E2A0E0FB-A5CA-425A-80CC-02449102ED53}" srcOrd="3" destOrd="0" presId="urn:microsoft.com/office/officeart/2018/2/layout/IconVerticalSolidList"/>
    <dgm:cxn modelId="{F2C632FD-E3C1-43D4-98AF-18C5DA8A9161}" type="presParOf" srcId="{6CE61DEE-5C81-495A-A8B9-BEE9DA8E452D}" destId="{2141E186-4A25-433C-819F-818F4788E844}" srcOrd="3" destOrd="0" presId="urn:microsoft.com/office/officeart/2018/2/layout/IconVerticalSolidList"/>
    <dgm:cxn modelId="{9B7A0EB3-CC57-47A9-8B18-178CE77A3296}" type="presParOf" srcId="{6CE61DEE-5C81-495A-A8B9-BEE9DA8E452D}" destId="{E064E8A7-91A6-4D4D-B3C5-A2F7437E4158}" srcOrd="4" destOrd="0" presId="urn:microsoft.com/office/officeart/2018/2/layout/IconVerticalSolidList"/>
    <dgm:cxn modelId="{6509B35A-3853-44CD-96C7-D8EC369A83EE}" type="presParOf" srcId="{E064E8A7-91A6-4D4D-B3C5-A2F7437E4158}" destId="{C09D6422-D592-42FA-94BD-82A26B761EF7}" srcOrd="0" destOrd="0" presId="urn:microsoft.com/office/officeart/2018/2/layout/IconVerticalSolidList"/>
    <dgm:cxn modelId="{883980DD-D889-40EC-9619-17D8D30870E0}" type="presParOf" srcId="{E064E8A7-91A6-4D4D-B3C5-A2F7437E4158}" destId="{F90EC9A0-4345-4D80-8F88-9BE43FE46677}" srcOrd="1" destOrd="0" presId="urn:microsoft.com/office/officeart/2018/2/layout/IconVerticalSolidList"/>
    <dgm:cxn modelId="{CBA1FC2D-686F-451E-8AA9-FC97C843FC24}" type="presParOf" srcId="{E064E8A7-91A6-4D4D-B3C5-A2F7437E4158}" destId="{94A2C53D-5DF9-4F5D-9207-B0EDA045AF28}" srcOrd="2" destOrd="0" presId="urn:microsoft.com/office/officeart/2018/2/layout/IconVerticalSolidList"/>
    <dgm:cxn modelId="{AD5B3809-F5FF-4FD2-8398-C904D2C5CC1C}" type="presParOf" srcId="{E064E8A7-91A6-4D4D-B3C5-A2F7437E4158}" destId="{FD0760F4-DB82-4C5B-9F83-226DC4F03A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1A66772-F185-4D58-B8BB-E9370D7A7A2B}" type="doc">
      <dgm:prSet loTypeId="urn:microsoft.com/office/officeart/2018/2/layout/IconVerticalSolidList" loCatId="icon" qsTypeId="urn:microsoft.com/office/officeart/2005/8/quickstyle/simple1" qsCatId="simple" csTypeId="urn:microsoft.com/office/officeart/2005/8/colors/colorful3" csCatId="colorful" phldr="1"/>
      <dgm:spPr/>
      <dgm:t>
        <a:bodyPr/>
        <a:lstStyle/>
        <a:p>
          <a:endParaRPr lang="en-US"/>
        </a:p>
      </dgm:t>
    </dgm:pt>
    <dgm:pt modelId="{40FC4FFE-8987-4A26-B7F4-8A516F18ADAE}">
      <dgm:prSet/>
      <dgm:spPr/>
      <dgm:t>
        <a:bodyPr/>
        <a:lstStyle/>
        <a:p>
          <a:pPr>
            <a:lnSpc>
              <a:spcPct val="100000"/>
            </a:lnSpc>
          </a:pPr>
          <a:endParaRPr lang="en-US" dirty="0">
            <a:solidFill>
              <a:srgbClr val="FF0000"/>
            </a:solidFill>
          </a:endParaRP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pPr>
          <a:endParaRPr lang="en-US" b="1" dirty="0">
            <a:solidFill>
              <a:srgbClr val="FF0000"/>
            </a:solidFill>
          </a:endParaRP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pPr>
          <a:r>
            <a:rPr lang="en-US" dirty="0">
              <a:solidFill>
                <a:srgbClr val="FF0000"/>
              </a:solidFill>
            </a:rPr>
            <a:t>.</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6CE61DEE-5C81-495A-A8B9-BEE9DA8E452D}" type="pres">
      <dgm:prSet presAssocID="{01A66772-F185-4D58-B8BB-E9370D7A7A2B}" presName="root" presStyleCnt="0">
        <dgm:presLayoutVars>
          <dgm:dir/>
          <dgm:resizeHandles val="exact"/>
        </dgm:presLayoutVars>
      </dgm:prSet>
      <dgm:spPr/>
    </dgm:pt>
    <dgm:pt modelId="{356FAF50-11D9-4044-A8DE-3C6F3A4DA986}" type="pres">
      <dgm:prSet presAssocID="{40FC4FFE-8987-4A26-B7F4-8A516F18ADAE}" presName="compNode" presStyleCnt="0"/>
      <dgm:spPr/>
    </dgm:pt>
    <dgm:pt modelId="{58B1DD8B-802D-44B8-B72E-9CFEB951CC68}" type="pres">
      <dgm:prSet presAssocID="{40FC4FFE-8987-4A26-B7F4-8A516F18ADAE}" presName="bgRect" presStyleLbl="bgShp" presStyleIdx="0" presStyleCnt="3"/>
      <dgm:spPr/>
    </dgm:pt>
    <dgm:pt modelId="{1B694AB4-88C6-4594-BCCB-072271B2B787}" type="pres">
      <dgm:prSet presAssocID="{40FC4FFE-8987-4A26-B7F4-8A516F18AD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2C276475-38D7-47C6-A367-24E2A41FEE23}" type="pres">
      <dgm:prSet presAssocID="{40FC4FFE-8987-4A26-B7F4-8A516F18ADAE}" presName="spaceRect" presStyleCnt="0"/>
      <dgm:spPr/>
    </dgm:pt>
    <dgm:pt modelId="{B4ECB89D-AF66-48A6-8B08-F164AC9C265F}" type="pres">
      <dgm:prSet presAssocID="{40FC4FFE-8987-4A26-B7F4-8A516F18ADAE}" presName="parTx" presStyleLbl="revTx" presStyleIdx="0" presStyleCnt="3">
        <dgm:presLayoutVars>
          <dgm:chMax val="0"/>
          <dgm:chPref val="0"/>
        </dgm:presLayoutVars>
      </dgm:prSet>
      <dgm:spPr/>
    </dgm:pt>
    <dgm:pt modelId="{C4CBEFC1-DCB5-4773-B7FA-D1D13A847128}" type="pres">
      <dgm:prSet presAssocID="{5B62599A-5C9B-48E7-896E-EA782AC60C8B}" presName="sibTrans" presStyleCnt="0"/>
      <dgm:spPr/>
    </dgm:pt>
    <dgm:pt modelId="{395EBB29-596C-4B45-A11A-C69F4E89F39D}" type="pres">
      <dgm:prSet presAssocID="{49225C73-1633-42F1-AB3B-7CB183E5F8B8}" presName="compNode" presStyleCnt="0"/>
      <dgm:spPr/>
    </dgm:pt>
    <dgm:pt modelId="{00C0AE5A-11AD-4A66-B8A8-CCDD567B8C7D}" type="pres">
      <dgm:prSet presAssocID="{49225C73-1633-42F1-AB3B-7CB183E5F8B8}" presName="bgRect" presStyleLbl="bgShp" presStyleIdx="1" presStyleCnt="3"/>
      <dgm:spPr/>
    </dgm:pt>
    <dgm:pt modelId="{6F3700CC-007F-40C8-BE5D-386D6FF6B5B7}"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ibbon with solid fill"/>
        </a:ext>
      </dgm:extLst>
    </dgm:pt>
    <dgm:pt modelId="{1476825E-0233-452C-AD27-2C55C68A1C2C}" type="pres">
      <dgm:prSet presAssocID="{49225C73-1633-42F1-AB3B-7CB183E5F8B8}" presName="spaceRect" presStyleCnt="0"/>
      <dgm:spPr/>
    </dgm:pt>
    <dgm:pt modelId="{E2A0E0FB-A5CA-425A-80CC-02449102ED53}" type="pres">
      <dgm:prSet presAssocID="{49225C73-1633-42F1-AB3B-7CB183E5F8B8}" presName="parTx" presStyleLbl="revTx" presStyleIdx="1" presStyleCnt="3" custScaleX="107930">
        <dgm:presLayoutVars>
          <dgm:chMax val="0"/>
          <dgm:chPref val="0"/>
        </dgm:presLayoutVars>
      </dgm:prSet>
      <dgm:spPr/>
    </dgm:pt>
    <dgm:pt modelId="{2141E186-4A25-433C-819F-818F4788E844}" type="pres">
      <dgm:prSet presAssocID="{9646853A-8964-4519-A5B1-0B7D18B2983D}" presName="sibTrans" presStyleCnt="0"/>
      <dgm:spPr/>
    </dgm:pt>
    <dgm:pt modelId="{E064E8A7-91A6-4D4D-B3C5-A2F7437E4158}" type="pres">
      <dgm:prSet presAssocID="{1C383F32-22E8-4F62-A3E0-BDC3D5F48992}" presName="compNode" presStyleCnt="0"/>
      <dgm:spPr/>
    </dgm:pt>
    <dgm:pt modelId="{C09D6422-D592-42FA-94BD-82A26B761EF7}" type="pres">
      <dgm:prSet presAssocID="{1C383F32-22E8-4F62-A3E0-BDC3D5F48992}" presName="bgRect" presStyleLbl="bgShp" presStyleIdx="2" presStyleCnt="3" custLinFactNeighborX="-1942" custLinFactNeighborY="-309"/>
      <dgm:spPr/>
    </dgm:pt>
    <dgm:pt modelId="{F90EC9A0-4345-4D80-8F88-9BE43FE46677}"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uscular arm with solid fill"/>
        </a:ext>
      </dgm:extLst>
    </dgm:pt>
    <dgm:pt modelId="{94A2C53D-5DF9-4F5D-9207-B0EDA045AF28}" type="pres">
      <dgm:prSet presAssocID="{1C383F32-22E8-4F62-A3E0-BDC3D5F48992}" presName="spaceRect" presStyleCnt="0"/>
      <dgm:spPr/>
    </dgm:pt>
    <dgm:pt modelId="{FD0760F4-DB82-4C5B-9F83-226DC4F03A48}" type="pres">
      <dgm:prSet presAssocID="{1C383F32-22E8-4F62-A3E0-BDC3D5F48992}" presName="parTx" presStyleLbl="revTx" presStyleIdx="2" presStyleCnt="3">
        <dgm:presLayoutVars>
          <dgm:chMax val="0"/>
          <dgm:chPref val="0"/>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6D4F8C92-D126-419A-B1A2-1DC0202253A6}" type="presOf" srcId="{49225C73-1633-42F1-AB3B-7CB183E5F8B8}" destId="{E2A0E0FB-A5CA-425A-80CC-02449102ED53}" srcOrd="0" destOrd="0" presId="urn:microsoft.com/office/officeart/2018/2/layout/IconVerticalSolidList"/>
    <dgm:cxn modelId="{9686CDA0-09BC-4D29-8942-EE839581B78F}" type="presOf" srcId="{40FC4FFE-8987-4A26-B7F4-8A516F18ADAE}" destId="{B4ECB89D-AF66-48A6-8B08-F164AC9C265F}" srcOrd="0" destOrd="0" presId="urn:microsoft.com/office/officeart/2018/2/layout/IconVerticalSolidList"/>
    <dgm:cxn modelId="{866A86AF-F433-4558-9B16-0C24E7601645}" type="presOf" srcId="{01A66772-F185-4D58-B8BB-E9370D7A7A2B}" destId="{6CE61DEE-5C81-495A-A8B9-BEE9DA8E452D}" srcOrd="0" destOrd="0" presId="urn:microsoft.com/office/officeart/2018/2/layout/IconVerticalSolidList"/>
    <dgm:cxn modelId="{25BF24B8-9946-4405-86A8-4BD079C05B36}" type="presOf" srcId="{1C383F32-22E8-4F62-A3E0-BDC3D5F48992}" destId="{FD0760F4-DB82-4C5B-9F83-226DC4F03A48}" srcOrd="0" destOrd="0" presId="urn:microsoft.com/office/officeart/2018/2/layout/IconVerticalSolidList"/>
    <dgm:cxn modelId="{5E07621D-B273-4FDD-BBE7-E145DCB7D03D}" type="presParOf" srcId="{6CE61DEE-5C81-495A-A8B9-BEE9DA8E452D}" destId="{356FAF50-11D9-4044-A8DE-3C6F3A4DA986}" srcOrd="0" destOrd="0" presId="urn:microsoft.com/office/officeart/2018/2/layout/IconVerticalSolidList"/>
    <dgm:cxn modelId="{D2DEB122-717C-48BE-B767-66AC0B00276C}" type="presParOf" srcId="{356FAF50-11D9-4044-A8DE-3C6F3A4DA986}" destId="{58B1DD8B-802D-44B8-B72E-9CFEB951CC68}" srcOrd="0" destOrd="0" presId="urn:microsoft.com/office/officeart/2018/2/layout/IconVerticalSolidList"/>
    <dgm:cxn modelId="{D8182DD4-8B6D-41C2-9B8D-FEC5D01DFF9E}" type="presParOf" srcId="{356FAF50-11D9-4044-A8DE-3C6F3A4DA986}" destId="{1B694AB4-88C6-4594-BCCB-072271B2B787}" srcOrd="1" destOrd="0" presId="urn:microsoft.com/office/officeart/2018/2/layout/IconVerticalSolidList"/>
    <dgm:cxn modelId="{E868B558-C532-40F1-BCB9-F3AE7B440CC4}" type="presParOf" srcId="{356FAF50-11D9-4044-A8DE-3C6F3A4DA986}" destId="{2C276475-38D7-47C6-A367-24E2A41FEE23}" srcOrd="2" destOrd="0" presId="urn:microsoft.com/office/officeart/2018/2/layout/IconVerticalSolidList"/>
    <dgm:cxn modelId="{F7C46A96-72FC-49B1-A815-4A7E659FC2D9}" type="presParOf" srcId="{356FAF50-11D9-4044-A8DE-3C6F3A4DA986}" destId="{B4ECB89D-AF66-48A6-8B08-F164AC9C265F}" srcOrd="3" destOrd="0" presId="urn:microsoft.com/office/officeart/2018/2/layout/IconVerticalSolidList"/>
    <dgm:cxn modelId="{79FADF5A-18DD-4E93-8AB0-1EFA1788B1D7}" type="presParOf" srcId="{6CE61DEE-5C81-495A-A8B9-BEE9DA8E452D}" destId="{C4CBEFC1-DCB5-4773-B7FA-D1D13A847128}" srcOrd="1" destOrd="0" presId="urn:microsoft.com/office/officeart/2018/2/layout/IconVerticalSolidList"/>
    <dgm:cxn modelId="{21AD744B-8122-4352-AA5B-4FF752A594C1}" type="presParOf" srcId="{6CE61DEE-5C81-495A-A8B9-BEE9DA8E452D}" destId="{395EBB29-596C-4B45-A11A-C69F4E89F39D}" srcOrd="2" destOrd="0" presId="urn:microsoft.com/office/officeart/2018/2/layout/IconVerticalSolidList"/>
    <dgm:cxn modelId="{BE57AFC3-FC5C-4871-8ADF-2974F5B5AFFA}" type="presParOf" srcId="{395EBB29-596C-4B45-A11A-C69F4E89F39D}" destId="{00C0AE5A-11AD-4A66-B8A8-CCDD567B8C7D}" srcOrd="0" destOrd="0" presId="urn:microsoft.com/office/officeart/2018/2/layout/IconVerticalSolidList"/>
    <dgm:cxn modelId="{0B95245A-B64A-4FD1-9D5C-8D3928B7D6E8}" type="presParOf" srcId="{395EBB29-596C-4B45-A11A-C69F4E89F39D}" destId="{6F3700CC-007F-40C8-BE5D-386D6FF6B5B7}" srcOrd="1" destOrd="0" presId="urn:microsoft.com/office/officeart/2018/2/layout/IconVerticalSolidList"/>
    <dgm:cxn modelId="{ADDD02A3-C4E0-4F91-8C4F-8D9D1E94CF9C}" type="presParOf" srcId="{395EBB29-596C-4B45-A11A-C69F4E89F39D}" destId="{1476825E-0233-452C-AD27-2C55C68A1C2C}" srcOrd="2" destOrd="0" presId="urn:microsoft.com/office/officeart/2018/2/layout/IconVerticalSolidList"/>
    <dgm:cxn modelId="{C7210A53-48D3-45FF-862E-A80790C6D45A}" type="presParOf" srcId="{395EBB29-596C-4B45-A11A-C69F4E89F39D}" destId="{E2A0E0FB-A5CA-425A-80CC-02449102ED53}" srcOrd="3" destOrd="0" presId="urn:microsoft.com/office/officeart/2018/2/layout/IconVerticalSolidList"/>
    <dgm:cxn modelId="{F2C632FD-E3C1-43D4-98AF-18C5DA8A9161}" type="presParOf" srcId="{6CE61DEE-5C81-495A-A8B9-BEE9DA8E452D}" destId="{2141E186-4A25-433C-819F-818F4788E844}" srcOrd="3" destOrd="0" presId="urn:microsoft.com/office/officeart/2018/2/layout/IconVerticalSolidList"/>
    <dgm:cxn modelId="{9B7A0EB3-CC57-47A9-8B18-178CE77A3296}" type="presParOf" srcId="{6CE61DEE-5C81-495A-A8B9-BEE9DA8E452D}" destId="{E064E8A7-91A6-4D4D-B3C5-A2F7437E4158}" srcOrd="4" destOrd="0" presId="urn:microsoft.com/office/officeart/2018/2/layout/IconVerticalSolidList"/>
    <dgm:cxn modelId="{6509B35A-3853-44CD-96C7-D8EC369A83EE}" type="presParOf" srcId="{E064E8A7-91A6-4D4D-B3C5-A2F7437E4158}" destId="{C09D6422-D592-42FA-94BD-82A26B761EF7}" srcOrd="0" destOrd="0" presId="urn:microsoft.com/office/officeart/2018/2/layout/IconVerticalSolidList"/>
    <dgm:cxn modelId="{883980DD-D889-40EC-9619-17D8D30870E0}" type="presParOf" srcId="{E064E8A7-91A6-4D4D-B3C5-A2F7437E4158}" destId="{F90EC9A0-4345-4D80-8F88-9BE43FE46677}" srcOrd="1" destOrd="0" presId="urn:microsoft.com/office/officeart/2018/2/layout/IconVerticalSolidList"/>
    <dgm:cxn modelId="{CBA1FC2D-686F-451E-8AA9-FC97C843FC24}" type="presParOf" srcId="{E064E8A7-91A6-4D4D-B3C5-A2F7437E4158}" destId="{94A2C53D-5DF9-4F5D-9207-B0EDA045AF28}" srcOrd="2" destOrd="0" presId="urn:microsoft.com/office/officeart/2018/2/layout/IconVerticalSolidList"/>
    <dgm:cxn modelId="{AD5B3809-F5FF-4FD2-8398-C904D2C5CC1C}" type="presParOf" srcId="{E064E8A7-91A6-4D4D-B3C5-A2F7437E4158}" destId="{FD0760F4-DB82-4C5B-9F83-226DC4F03A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1A66772-F185-4D58-B8BB-E9370D7A7A2B}" type="doc">
      <dgm:prSet loTypeId="urn:microsoft.com/office/officeart/2018/2/layout/IconVerticalSolidList" loCatId="icon" qsTypeId="urn:microsoft.com/office/officeart/2005/8/quickstyle/simple1" qsCatId="simple" csTypeId="urn:microsoft.com/office/officeart/2005/8/colors/colorful3" csCatId="colorful" phldr="1"/>
      <dgm:spPr/>
      <dgm:t>
        <a:bodyPr/>
        <a:lstStyle/>
        <a:p>
          <a:endParaRPr lang="en-US"/>
        </a:p>
      </dgm:t>
    </dgm:pt>
    <dgm:pt modelId="{40FC4FFE-8987-4A26-B7F4-8A516F18ADAE}">
      <dgm:prSet/>
      <dgm:spPr/>
      <dgm:t>
        <a:bodyPr/>
        <a:lstStyle/>
        <a:p>
          <a:pPr>
            <a:lnSpc>
              <a:spcPct val="100000"/>
            </a:lnSpc>
          </a:pPr>
          <a:endParaRPr lang="en-US" dirty="0">
            <a:solidFill>
              <a:srgbClr val="FF0000"/>
            </a:solidFill>
          </a:endParaRP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pPr>
          <a:endParaRPr lang="en-US" b="1" dirty="0">
            <a:solidFill>
              <a:srgbClr val="FF0000"/>
            </a:solidFill>
          </a:endParaRP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pPr>
          <a:endParaRPr lang="en-US" dirty="0">
            <a:solidFill>
              <a:srgbClr val="FF0000"/>
            </a:solidFill>
          </a:endParaRP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6CE61DEE-5C81-495A-A8B9-BEE9DA8E452D}" type="pres">
      <dgm:prSet presAssocID="{01A66772-F185-4D58-B8BB-E9370D7A7A2B}" presName="root" presStyleCnt="0">
        <dgm:presLayoutVars>
          <dgm:dir/>
          <dgm:resizeHandles val="exact"/>
        </dgm:presLayoutVars>
      </dgm:prSet>
      <dgm:spPr/>
    </dgm:pt>
    <dgm:pt modelId="{356FAF50-11D9-4044-A8DE-3C6F3A4DA986}" type="pres">
      <dgm:prSet presAssocID="{40FC4FFE-8987-4A26-B7F4-8A516F18ADAE}" presName="compNode" presStyleCnt="0"/>
      <dgm:spPr/>
    </dgm:pt>
    <dgm:pt modelId="{58B1DD8B-802D-44B8-B72E-9CFEB951CC68}" type="pres">
      <dgm:prSet presAssocID="{40FC4FFE-8987-4A26-B7F4-8A516F18ADAE}" presName="bgRect" presStyleLbl="bgShp" presStyleIdx="0" presStyleCnt="3"/>
      <dgm:spPr/>
    </dgm:pt>
    <dgm:pt modelId="{1B694AB4-88C6-4594-BCCB-072271B2B787}" type="pres">
      <dgm:prSet presAssocID="{40FC4FFE-8987-4A26-B7F4-8A516F18AD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2C276475-38D7-47C6-A367-24E2A41FEE23}" type="pres">
      <dgm:prSet presAssocID="{40FC4FFE-8987-4A26-B7F4-8A516F18ADAE}" presName="spaceRect" presStyleCnt="0"/>
      <dgm:spPr/>
    </dgm:pt>
    <dgm:pt modelId="{B4ECB89D-AF66-48A6-8B08-F164AC9C265F}" type="pres">
      <dgm:prSet presAssocID="{40FC4FFE-8987-4A26-B7F4-8A516F18ADAE}" presName="parTx" presStyleLbl="revTx" presStyleIdx="0" presStyleCnt="3">
        <dgm:presLayoutVars>
          <dgm:chMax val="0"/>
          <dgm:chPref val="0"/>
        </dgm:presLayoutVars>
      </dgm:prSet>
      <dgm:spPr/>
    </dgm:pt>
    <dgm:pt modelId="{C4CBEFC1-DCB5-4773-B7FA-D1D13A847128}" type="pres">
      <dgm:prSet presAssocID="{5B62599A-5C9B-48E7-896E-EA782AC60C8B}" presName="sibTrans" presStyleCnt="0"/>
      <dgm:spPr/>
    </dgm:pt>
    <dgm:pt modelId="{395EBB29-596C-4B45-A11A-C69F4E89F39D}" type="pres">
      <dgm:prSet presAssocID="{49225C73-1633-42F1-AB3B-7CB183E5F8B8}" presName="compNode" presStyleCnt="0"/>
      <dgm:spPr/>
    </dgm:pt>
    <dgm:pt modelId="{00C0AE5A-11AD-4A66-B8A8-CCDD567B8C7D}" type="pres">
      <dgm:prSet presAssocID="{49225C73-1633-42F1-AB3B-7CB183E5F8B8}" presName="bgRect" presStyleLbl="bgShp" presStyleIdx="1" presStyleCnt="3"/>
      <dgm:spPr/>
    </dgm:pt>
    <dgm:pt modelId="{6F3700CC-007F-40C8-BE5D-386D6FF6B5B7}"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ibbon with solid fill"/>
        </a:ext>
      </dgm:extLst>
    </dgm:pt>
    <dgm:pt modelId="{1476825E-0233-452C-AD27-2C55C68A1C2C}" type="pres">
      <dgm:prSet presAssocID="{49225C73-1633-42F1-AB3B-7CB183E5F8B8}" presName="spaceRect" presStyleCnt="0"/>
      <dgm:spPr/>
    </dgm:pt>
    <dgm:pt modelId="{E2A0E0FB-A5CA-425A-80CC-02449102ED53}" type="pres">
      <dgm:prSet presAssocID="{49225C73-1633-42F1-AB3B-7CB183E5F8B8}" presName="parTx" presStyleLbl="revTx" presStyleIdx="1" presStyleCnt="3" custScaleX="107930">
        <dgm:presLayoutVars>
          <dgm:chMax val="0"/>
          <dgm:chPref val="0"/>
        </dgm:presLayoutVars>
      </dgm:prSet>
      <dgm:spPr/>
    </dgm:pt>
    <dgm:pt modelId="{2141E186-4A25-433C-819F-818F4788E844}" type="pres">
      <dgm:prSet presAssocID="{9646853A-8964-4519-A5B1-0B7D18B2983D}" presName="sibTrans" presStyleCnt="0"/>
      <dgm:spPr/>
    </dgm:pt>
    <dgm:pt modelId="{E064E8A7-91A6-4D4D-B3C5-A2F7437E4158}" type="pres">
      <dgm:prSet presAssocID="{1C383F32-22E8-4F62-A3E0-BDC3D5F48992}" presName="compNode" presStyleCnt="0"/>
      <dgm:spPr/>
    </dgm:pt>
    <dgm:pt modelId="{C09D6422-D592-42FA-94BD-82A26B761EF7}" type="pres">
      <dgm:prSet presAssocID="{1C383F32-22E8-4F62-A3E0-BDC3D5F48992}" presName="bgRect" presStyleLbl="bgShp" presStyleIdx="2" presStyleCnt="3" custLinFactNeighborX="-1942" custLinFactNeighborY="-309"/>
      <dgm:spPr/>
    </dgm:pt>
    <dgm:pt modelId="{F90EC9A0-4345-4D80-8F88-9BE43FE46677}"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uscular arm with solid fill"/>
        </a:ext>
      </dgm:extLst>
    </dgm:pt>
    <dgm:pt modelId="{94A2C53D-5DF9-4F5D-9207-B0EDA045AF28}" type="pres">
      <dgm:prSet presAssocID="{1C383F32-22E8-4F62-A3E0-BDC3D5F48992}" presName="spaceRect" presStyleCnt="0"/>
      <dgm:spPr/>
    </dgm:pt>
    <dgm:pt modelId="{FD0760F4-DB82-4C5B-9F83-226DC4F03A48}" type="pres">
      <dgm:prSet presAssocID="{1C383F32-22E8-4F62-A3E0-BDC3D5F48992}" presName="parTx" presStyleLbl="revTx" presStyleIdx="2" presStyleCnt="3">
        <dgm:presLayoutVars>
          <dgm:chMax val="0"/>
          <dgm:chPref val="0"/>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6D4F8C92-D126-419A-B1A2-1DC0202253A6}" type="presOf" srcId="{49225C73-1633-42F1-AB3B-7CB183E5F8B8}" destId="{E2A0E0FB-A5CA-425A-80CC-02449102ED53}" srcOrd="0" destOrd="0" presId="urn:microsoft.com/office/officeart/2018/2/layout/IconVerticalSolidList"/>
    <dgm:cxn modelId="{9686CDA0-09BC-4D29-8942-EE839581B78F}" type="presOf" srcId="{40FC4FFE-8987-4A26-B7F4-8A516F18ADAE}" destId="{B4ECB89D-AF66-48A6-8B08-F164AC9C265F}" srcOrd="0" destOrd="0" presId="urn:microsoft.com/office/officeart/2018/2/layout/IconVerticalSolidList"/>
    <dgm:cxn modelId="{866A86AF-F433-4558-9B16-0C24E7601645}" type="presOf" srcId="{01A66772-F185-4D58-B8BB-E9370D7A7A2B}" destId="{6CE61DEE-5C81-495A-A8B9-BEE9DA8E452D}" srcOrd="0" destOrd="0" presId="urn:microsoft.com/office/officeart/2018/2/layout/IconVerticalSolidList"/>
    <dgm:cxn modelId="{25BF24B8-9946-4405-86A8-4BD079C05B36}" type="presOf" srcId="{1C383F32-22E8-4F62-A3E0-BDC3D5F48992}" destId="{FD0760F4-DB82-4C5B-9F83-226DC4F03A48}" srcOrd="0" destOrd="0" presId="urn:microsoft.com/office/officeart/2018/2/layout/IconVerticalSolidList"/>
    <dgm:cxn modelId="{5E07621D-B273-4FDD-BBE7-E145DCB7D03D}" type="presParOf" srcId="{6CE61DEE-5C81-495A-A8B9-BEE9DA8E452D}" destId="{356FAF50-11D9-4044-A8DE-3C6F3A4DA986}" srcOrd="0" destOrd="0" presId="urn:microsoft.com/office/officeart/2018/2/layout/IconVerticalSolidList"/>
    <dgm:cxn modelId="{D2DEB122-717C-48BE-B767-66AC0B00276C}" type="presParOf" srcId="{356FAF50-11D9-4044-A8DE-3C6F3A4DA986}" destId="{58B1DD8B-802D-44B8-B72E-9CFEB951CC68}" srcOrd="0" destOrd="0" presId="urn:microsoft.com/office/officeart/2018/2/layout/IconVerticalSolidList"/>
    <dgm:cxn modelId="{D8182DD4-8B6D-41C2-9B8D-FEC5D01DFF9E}" type="presParOf" srcId="{356FAF50-11D9-4044-A8DE-3C6F3A4DA986}" destId="{1B694AB4-88C6-4594-BCCB-072271B2B787}" srcOrd="1" destOrd="0" presId="urn:microsoft.com/office/officeart/2018/2/layout/IconVerticalSolidList"/>
    <dgm:cxn modelId="{E868B558-C532-40F1-BCB9-F3AE7B440CC4}" type="presParOf" srcId="{356FAF50-11D9-4044-A8DE-3C6F3A4DA986}" destId="{2C276475-38D7-47C6-A367-24E2A41FEE23}" srcOrd="2" destOrd="0" presId="urn:microsoft.com/office/officeart/2018/2/layout/IconVerticalSolidList"/>
    <dgm:cxn modelId="{F7C46A96-72FC-49B1-A815-4A7E659FC2D9}" type="presParOf" srcId="{356FAF50-11D9-4044-A8DE-3C6F3A4DA986}" destId="{B4ECB89D-AF66-48A6-8B08-F164AC9C265F}" srcOrd="3" destOrd="0" presId="urn:microsoft.com/office/officeart/2018/2/layout/IconVerticalSolidList"/>
    <dgm:cxn modelId="{79FADF5A-18DD-4E93-8AB0-1EFA1788B1D7}" type="presParOf" srcId="{6CE61DEE-5C81-495A-A8B9-BEE9DA8E452D}" destId="{C4CBEFC1-DCB5-4773-B7FA-D1D13A847128}" srcOrd="1" destOrd="0" presId="urn:microsoft.com/office/officeart/2018/2/layout/IconVerticalSolidList"/>
    <dgm:cxn modelId="{21AD744B-8122-4352-AA5B-4FF752A594C1}" type="presParOf" srcId="{6CE61DEE-5C81-495A-A8B9-BEE9DA8E452D}" destId="{395EBB29-596C-4B45-A11A-C69F4E89F39D}" srcOrd="2" destOrd="0" presId="urn:microsoft.com/office/officeart/2018/2/layout/IconVerticalSolidList"/>
    <dgm:cxn modelId="{BE57AFC3-FC5C-4871-8ADF-2974F5B5AFFA}" type="presParOf" srcId="{395EBB29-596C-4B45-A11A-C69F4E89F39D}" destId="{00C0AE5A-11AD-4A66-B8A8-CCDD567B8C7D}" srcOrd="0" destOrd="0" presId="urn:microsoft.com/office/officeart/2018/2/layout/IconVerticalSolidList"/>
    <dgm:cxn modelId="{0B95245A-B64A-4FD1-9D5C-8D3928B7D6E8}" type="presParOf" srcId="{395EBB29-596C-4B45-A11A-C69F4E89F39D}" destId="{6F3700CC-007F-40C8-BE5D-386D6FF6B5B7}" srcOrd="1" destOrd="0" presId="urn:microsoft.com/office/officeart/2018/2/layout/IconVerticalSolidList"/>
    <dgm:cxn modelId="{ADDD02A3-C4E0-4F91-8C4F-8D9D1E94CF9C}" type="presParOf" srcId="{395EBB29-596C-4B45-A11A-C69F4E89F39D}" destId="{1476825E-0233-452C-AD27-2C55C68A1C2C}" srcOrd="2" destOrd="0" presId="urn:microsoft.com/office/officeart/2018/2/layout/IconVerticalSolidList"/>
    <dgm:cxn modelId="{C7210A53-48D3-45FF-862E-A80790C6D45A}" type="presParOf" srcId="{395EBB29-596C-4B45-A11A-C69F4E89F39D}" destId="{E2A0E0FB-A5CA-425A-80CC-02449102ED53}" srcOrd="3" destOrd="0" presId="urn:microsoft.com/office/officeart/2018/2/layout/IconVerticalSolidList"/>
    <dgm:cxn modelId="{F2C632FD-E3C1-43D4-98AF-18C5DA8A9161}" type="presParOf" srcId="{6CE61DEE-5C81-495A-A8B9-BEE9DA8E452D}" destId="{2141E186-4A25-433C-819F-818F4788E844}" srcOrd="3" destOrd="0" presId="urn:microsoft.com/office/officeart/2018/2/layout/IconVerticalSolidList"/>
    <dgm:cxn modelId="{9B7A0EB3-CC57-47A9-8B18-178CE77A3296}" type="presParOf" srcId="{6CE61DEE-5C81-495A-A8B9-BEE9DA8E452D}" destId="{E064E8A7-91A6-4D4D-B3C5-A2F7437E4158}" srcOrd="4" destOrd="0" presId="urn:microsoft.com/office/officeart/2018/2/layout/IconVerticalSolidList"/>
    <dgm:cxn modelId="{6509B35A-3853-44CD-96C7-D8EC369A83EE}" type="presParOf" srcId="{E064E8A7-91A6-4D4D-B3C5-A2F7437E4158}" destId="{C09D6422-D592-42FA-94BD-82A26B761EF7}" srcOrd="0" destOrd="0" presId="urn:microsoft.com/office/officeart/2018/2/layout/IconVerticalSolidList"/>
    <dgm:cxn modelId="{883980DD-D889-40EC-9619-17D8D30870E0}" type="presParOf" srcId="{E064E8A7-91A6-4D4D-B3C5-A2F7437E4158}" destId="{F90EC9A0-4345-4D80-8F88-9BE43FE46677}" srcOrd="1" destOrd="0" presId="urn:microsoft.com/office/officeart/2018/2/layout/IconVerticalSolidList"/>
    <dgm:cxn modelId="{CBA1FC2D-686F-451E-8AA9-FC97C843FC24}" type="presParOf" srcId="{E064E8A7-91A6-4D4D-B3C5-A2F7437E4158}" destId="{94A2C53D-5DF9-4F5D-9207-B0EDA045AF28}" srcOrd="2" destOrd="0" presId="urn:microsoft.com/office/officeart/2018/2/layout/IconVerticalSolidList"/>
    <dgm:cxn modelId="{AD5B3809-F5FF-4FD2-8398-C904D2C5CC1C}" type="presParOf" srcId="{E064E8A7-91A6-4D4D-B3C5-A2F7437E4158}" destId="{FD0760F4-DB82-4C5B-9F83-226DC4F03A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1A66772-F185-4D58-B8BB-E9370D7A7A2B}" type="doc">
      <dgm:prSet loTypeId="urn:microsoft.com/office/officeart/2018/2/layout/IconVerticalSolidList" loCatId="icon" qsTypeId="urn:microsoft.com/office/officeart/2005/8/quickstyle/simple1" qsCatId="simple" csTypeId="urn:microsoft.com/office/officeart/2005/8/colors/colorful3" csCatId="colorful" phldr="1"/>
      <dgm:spPr/>
      <dgm:t>
        <a:bodyPr/>
        <a:lstStyle/>
        <a:p>
          <a:endParaRPr lang="en-US"/>
        </a:p>
      </dgm:t>
    </dgm:pt>
    <dgm:pt modelId="{40FC4FFE-8987-4A26-B7F4-8A516F18ADAE}">
      <dgm:prSet/>
      <dgm:spPr/>
      <dgm:t>
        <a:bodyPr/>
        <a:lstStyle/>
        <a:p>
          <a:pPr>
            <a:lnSpc>
              <a:spcPct val="100000"/>
            </a:lnSpc>
          </a:pPr>
          <a:endParaRPr lang="en-US" dirty="0">
            <a:solidFill>
              <a:srgbClr val="FF0000"/>
            </a:solidFill>
          </a:endParaRPr>
        </a:p>
      </dgm:t>
    </dgm:pt>
    <dgm:pt modelId="{CAD7EF86-FB23-41F6-BF42-040B36DEFDB1}" type="parTrans" cxnId="{C7AD8469-3C68-4AF9-AB82-79B0043AA120}">
      <dgm:prSet/>
      <dgm:spPr/>
      <dgm:t>
        <a:bodyPr/>
        <a:lstStyle/>
        <a:p>
          <a:endParaRPr lang="en-US"/>
        </a:p>
      </dgm:t>
    </dgm:pt>
    <dgm:pt modelId="{5B62599A-5C9B-48E7-896E-EA782AC60C8B}" type="sibTrans" cxnId="{C7AD8469-3C68-4AF9-AB82-79B0043AA120}">
      <dgm:prSet/>
      <dgm:spPr/>
      <dgm:t>
        <a:bodyPr/>
        <a:lstStyle/>
        <a:p>
          <a:endParaRPr lang="en-US"/>
        </a:p>
      </dgm:t>
    </dgm:pt>
    <dgm:pt modelId="{49225C73-1633-42F1-AB3B-7CB183E5F8B8}">
      <dgm:prSet/>
      <dgm:spPr/>
      <dgm:t>
        <a:bodyPr/>
        <a:lstStyle/>
        <a:p>
          <a:pPr>
            <a:lnSpc>
              <a:spcPct val="100000"/>
            </a:lnSpc>
          </a:pPr>
          <a:endParaRPr lang="en-US" b="1" dirty="0">
            <a:solidFill>
              <a:srgbClr val="FF0000"/>
            </a:solidFill>
          </a:endParaRP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pPr>
          <a:endParaRPr lang="en-US" dirty="0">
            <a:solidFill>
              <a:srgbClr val="FF0000"/>
            </a:solidFill>
          </a:endParaRP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6CE61DEE-5C81-495A-A8B9-BEE9DA8E452D}" type="pres">
      <dgm:prSet presAssocID="{01A66772-F185-4D58-B8BB-E9370D7A7A2B}" presName="root" presStyleCnt="0">
        <dgm:presLayoutVars>
          <dgm:dir/>
          <dgm:resizeHandles val="exact"/>
        </dgm:presLayoutVars>
      </dgm:prSet>
      <dgm:spPr/>
    </dgm:pt>
    <dgm:pt modelId="{356FAF50-11D9-4044-A8DE-3C6F3A4DA986}" type="pres">
      <dgm:prSet presAssocID="{40FC4FFE-8987-4A26-B7F4-8A516F18ADAE}" presName="compNode" presStyleCnt="0"/>
      <dgm:spPr/>
    </dgm:pt>
    <dgm:pt modelId="{58B1DD8B-802D-44B8-B72E-9CFEB951CC68}" type="pres">
      <dgm:prSet presAssocID="{40FC4FFE-8987-4A26-B7F4-8A516F18ADAE}" presName="bgRect" presStyleLbl="bgShp" presStyleIdx="0" presStyleCnt="3" custScaleX="98711" custScaleY="170126"/>
      <dgm:spPr/>
    </dgm:pt>
    <dgm:pt modelId="{1B694AB4-88C6-4594-BCCB-072271B2B787}" type="pres">
      <dgm:prSet presAssocID="{40FC4FFE-8987-4A26-B7F4-8A516F18ADAE}" presName="iconRect" presStyleLbl="node1" presStyleIdx="0" presStyleCnt="3" custLinFactNeighborX="-22031" custLinFactNeighborY="951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2C276475-38D7-47C6-A367-24E2A41FEE23}" type="pres">
      <dgm:prSet presAssocID="{40FC4FFE-8987-4A26-B7F4-8A516F18ADAE}" presName="spaceRect" presStyleCnt="0"/>
      <dgm:spPr/>
    </dgm:pt>
    <dgm:pt modelId="{B4ECB89D-AF66-48A6-8B08-F164AC9C265F}" type="pres">
      <dgm:prSet presAssocID="{40FC4FFE-8987-4A26-B7F4-8A516F18ADAE}" presName="parTx" presStyleLbl="revTx" presStyleIdx="0" presStyleCnt="3">
        <dgm:presLayoutVars>
          <dgm:chMax val="0"/>
          <dgm:chPref val="0"/>
        </dgm:presLayoutVars>
      </dgm:prSet>
      <dgm:spPr/>
    </dgm:pt>
    <dgm:pt modelId="{C4CBEFC1-DCB5-4773-B7FA-D1D13A847128}" type="pres">
      <dgm:prSet presAssocID="{5B62599A-5C9B-48E7-896E-EA782AC60C8B}" presName="sibTrans" presStyleCnt="0"/>
      <dgm:spPr/>
    </dgm:pt>
    <dgm:pt modelId="{395EBB29-596C-4B45-A11A-C69F4E89F39D}" type="pres">
      <dgm:prSet presAssocID="{49225C73-1633-42F1-AB3B-7CB183E5F8B8}" presName="compNode" presStyleCnt="0"/>
      <dgm:spPr/>
    </dgm:pt>
    <dgm:pt modelId="{00C0AE5A-11AD-4A66-B8A8-CCDD567B8C7D}" type="pres">
      <dgm:prSet presAssocID="{49225C73-1633-42F1-AB3B-7CB183E5F8B8}" presName="bgRect" presStyleLbl="bgShp" presStyleIdx="1" presStyleCnt="3"/>
      <dgm:spPr/>
    </dgm:pt>
    <dgm:pt modelId="{6F3700CC-007F-40C8-BE5D-386D6FF6B5B7}" type="pres">
      <dgm:prSet presAssocID="{49225C73-1633-42F1-AB3B-7CB183E5F8B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ibbon with solid fill"/>
        </a:ext>
      </dgm:extLst>
    </dgm:pt>
    <dgm:pt modelId="{1476825E-0233-452C-AD27-2C55C68A1C2C}" type="pres">
      <dgm:prSet presAssocID="{49225C73-1633-42F1-AB3B-7CB183E5F8B8}" presName="spaceRect" presStyleCnt="0"/>
      <dgm:spPr/>
    </dgm:pt>
    <dgm:pt modelId="{E2A0E0FB-A5CA-425A-80CC-02449102ED53}" type="pres">
      <dgm:prSet presAssocID="{49225C73-1633-42F1-AB3B-7CB183E5F8B8}" presName="parTx" presStyleLbl="revTx" presStyleIdx="1" presStyleCnt="3" custScaleX="107930">
        <dgm:presLayoutVars>
          <dgm:chMax val="0"/>
          <dgm:chPref val="0"/>
        </dgm:presLayoutVars>
      </dgm:prSet>
      <dgm:spPr/>
    </dgm:pt>
    <dgm:pt modelId="{2141E186-4A25-433C-819F-818F4788E844}" type="pres">
      <dgm:prSet presAssocID="{9646853A-8964-4519-A5B1-0B7D18B2983D}" presName="sibTrans" presStyleCnt="0"/>
      <dgm:spPr/>
    </dgm:pt>
    <dgm:pt modelId="{E064E8A7-91A6-4D4D-B3C5-A2F7437E4158}" type="pres">
      <dgm:prSet presAssocID="{1C383F32-22E8-4F62-A3E0-BDC3D5F48992}" presName="compNode" presStyleCnt="0"/>
      <dgm:spPr/>
    </dgm:pt>
    <dgm:pt modelId="{C09D6422-D592-42FA-94BD-82A26B761EF7}" type="pres">
      <dgm:prSet presAssocID="{1C383F32-22E8-4F62-A3E0-BDC3D5F48992}" presName="bgRect" presStyleLbl="bgShp" presStyleIdx="2" presStyleCnt="3" custLinFactNeighborX="-1942" custLinFactNeighborY="-309"/>
      <dgm:spPr/>
    </dgm:pt>
    <dgm:pt modelId="{F90EC9A0-4345-4D80-8F88-9BE43FE46677}" type="pres">
      <dgm:prSet presAssocID="{1C383F32-22E8-4F62-A3E0-BDC3D5F489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uscular arm with solid fill"/>
        </a:ext>
      </dgm:extLst>
    </dgm:pt>
    <dgm:pt modelId="{94A2C53D-5DF9-4F5D-9207-B0EDA045AF28}" type="pres">
      <dgm:prSet presAssocID="{1C383F32-22E8-4F62-A3E0-BDC3D5F48992}" presName="spaceRect" presStyleCnt="0"/>
      <dgm:spPr/>
    </dgm:pt>
    <dgm:pt modelId="{FD0760F4-DB82-4C5B-9F83-226DC4F03A48}" type="pres">
      <dgm:prSet presAssocID="{1C383F32-22E8-4F62-A3E0-BDC3D5F48992}" presName="parTx" presStyleLbl="revTx" presStyleIdx="2" presStyleCnt="3">
        <dgm:presLayoutVars>
          <dgm:chMax val="0"/>
          <dgm:chPref val="0"/>
        </dgm:presLayoutVars>
      </dgm:prSet>
      <dgm:spPr/>
    </dgm:pt>
  </dgm:ptLst>
  <dgm:cxnLst>
    <dgm:cxn modelId="{A9154303-8225-4248-91DC-1B0156A35F07}" srcId="{01A66772-F185-4D58-B8BB-E9370D7A7A2B}" destId="{49225C73-1633-42F1-AB3B-7CB183E5F8B8}" srcOrd="1" destOrd="0" parTransId="{1A0E2090-1D4F-438A-8766-B6030CE01ADD}" sibTransId="{9646853A-8964-4519-A5B1-0B7D18B2983D}"/>
    <dgm:cxn modelId="{C7AD8469-3C68-4AF9-AB82-79B0043AA120}" srcId="{01A66772-F185-4D58-B8BB-E9370D7A7A2B}" destId="{40FC4FFE-8987-4A26-B7F4-8A516F18ADAE}" srcOrd="0" destOrd="0" parTransId="{CAD7EF86-FB23-41F6-BF42-040B36DEFDB1}" sibTransId="{5B62599A-5C9B-48E7-896E-EA782AC60C8B}"/>
    <dgm:cxn modelId="{C4CCE57E-E871-46D6-BAD5-880252C95D22}" srcId="{01A66772-F185-4D58-B8BB-E9370D7A7A2B}" destId="{1C383F32-22E8-4F62-A3E0-BDC3D5F48992}" srcOrd="2" destOrd="0" parTransId="{A7920A2F-3244-4159-AF04-6A1D38B7B317}" sibTransId="{8500F72A-2C6D-4FDF-9C1D-CA691380EB0B}"/>
    <dgm:cxn modelId="{6D4F8C92-D126-419A-B1A2-1DC0202253A6}" type="presOf" srcId="{49225C73-1633-42F1-AB3B-7CB183E5F8B8}" destId="{E2A0E0FB-A5CA-425A-80CC-02449102ED53}" srcOrd="0" destOrd="0" presId="urn:microsoft.com/office/officeart/2018/2/layout/IconVerticalSolidList"/>
    <dgm:cxn modelId="{9686CDA0-09BC-4D29-8942-EE839581B78F}" type="presOf" srcId="{40FC4FFE-8987-4A26-B7F4-8A516F18ADAE}" destId="{B4ECB89D-AF66-48A6-8B08-F164AC9C265F}" srcOrd="0" destOrd="0" presId="urn:microsoft.com/office/officeart/2018/2/layout/IconVerticalSolidList"/>
    <dgm:cxn modelId="{866A86AF-F433-4558-9B16-0C24E7601645}" type="presOf" srcId="{01A66772-F185-4D58-B8BB-E9370D7A7A2B}" destId="{6CE61DEE-5C81-495A-A8B9-BEE9DA8E452D}" srcOrd="0" destOrd="0" presId="urn:microsoft.com/office/officeart/2018/2/layout/IconVerticalSolidList"/>
    <dgm:cxn modelId="{25BF24B8-9946-4405-86A8-4BD079C05B36}" type="presOf" srcId="{1C383F32-22E8-4F62-A3E0-BDC3D5F48992}" destId="{FD0760F4-DB82-4C5B-9F83-226DC4F03A48}" srcOrd="0" destOrd="0" presId="urn:microsoft.com/office/officeart/2018/2/layout/IconVerticalSolidList"/>
    <dgm:cxn modelId="{5E07621D-B273-4FDD-BBE7-E145DCB7D03D}" type="presParOf" srcId="{6CE61DEE-5C81-495A-A8B9-BEE9DA8E452D}" destId="{356FAF50-11D9-4044-A8DE-3C6F3A4DA986}" srcOrd="0" destOrd="0" presId="urn:microsoft.com/office/officeart/2018/2/layout/IconVerticalSolidList"/>
    <dgm:cxn modelId="{D2DEB122-717C-48BE-B767-66AC0B00276C}" type="presParOf" srcId="{356FAF50-11D9-4044-A8DE-3C6F3A4DA986}" destId="{58B1DD8B-802D-44B8-B72E-9CFEB951CC68}" srcOrd="0" destOrd="0" presId="urn:microsoft.com/office/officeart/2018/2/layout/IconVerticalSolidList"/>
    <dgm:cxn modelId="{D8182DD4-8B6D-41C2-9B8D-FEC5D01DFF9E}" type="presParOf" srcId="{356FAF50-11D9-4044-A8DE-3C6F3A4DA986}" destId="{1B694AB4-88C6-4594-BCCB-072271B2B787}" srcOrd="1" destOrd="0" presId="urn:microsoft.com/office/officeart/2018/2/layout/IconVerticalSolidList"/>
    <dgm:cxn modelId="{E868B558-C532-40F1-BCB9-F3AE7B440CC4}" type="presParOf" srcId="{356FAF50-11D9-4044-A8DE-3C6F3A4DA986}" destId="{2C276475-38D7-47C6-A367-24E2A41FEE23}" srcOrd="2" destOrd="0" presId="urn:microsoft.com/office/officeart/2018/2/layout/IconVerticalSolidList"/>
    <dgm:cxn modelId="{F7C46A96-72FC-49B1-A815-4A7E659FC2D9}" type="presParOf" srcId="{356FAF50-11D9-4044-A8DE-3C6F3A4DA986}" destId="{B4ECB89D-AF66-48A6-8B08-F164AC9C265F}" srcOrd="3" destOrd="0" presId="urn:microsoft.com/office/officeart/2018/2/layout/IconVerticalSolidList"/>
    <dgm:cxn modelId="{79FADF5A-18DD-4E93-8AB0-1EFA1788B1D7}" type="presParOf" srcId="{6CE61DEE-5C81-495A-A8B9-BEE9DA8E452D}" destId="{C4CBEFC1-DCB5-4773-B7FA-D1D13A847128}" srcOrd="1" destOrd="0" presId="urn:microsoft.com/office/officeart/2018/2/layout/IconVerticalSolidList"/>
    <dgm:cxn modelId="{21AD744B-8122-4352-AA5B-4FF752A594C1}" type="presParOf" srcId="{6CE61DEE-5C81-495A-A8B9-BEE9DA8E452D}" destId="{395EBB29-596C-4B45-A11A-C69F4E89F39D}" srcOrd="2" destOrd="0" presId="urn:microsoft.com/office/officeart/2018/2/layout/IconVerticalSolidList"/>
    <dgm:cxn modelId="{BE57AFC3-FC5C-4871-8ADF-2974F5B5AFFA}" type="presParOf" srcId="{395EBB29-596C-4B45-A11A-C69F4E89F39D}" destId="{00C0AE5A-11AD-4A66-B8A8-CCDD567B8C7D}" srcOrd="0" destOrd="0" presId="urn:microsoft.com/office/officeart/2018/2/layout/IconVerticalSolidList"/>
    <dgm:cxn modelId="{0B95245A-B64A-4FD1-9D5C-8D3928B7D6E8}" type="presParOf" srcId="{395EBB29-596C-4B45-A11A-C69F4E89F39D}" destId="{6F3700CC-007F-40C8-BE5D-386D6FF6B5B7}" srcOrd="1" destOrd="0" presId="urn:microsoft.com/office/officeart/2018/2/layout/IconVerticalSolidList"/>
    <dgm:cxn modelId="{ADDD02A3-C4E0-4F91-8C4F-8D9D1E94CF9C}" type="presParOf" srcId="{395EBB29-596C-4B45-A11A-C69F4E89F39D}" destId="{1476825E-0233-452C-AD27-2C55C68A1C2C}" srcOrd="2" destOrd="0" presId="urn:microsoft.com/office/officeart/2018/2/layout/IconVerticalSolidList"/>
    <dgm:cxn modelId="{C7210A53-48D3-45FF-862E-A80790C6D45A}" type="presParOf" srcId="{395EBB29-596C-4B45-A11A-C69F4E89F39D}" destId="{E2A0E0FB-A5CA-425A-80CC-02449102ED53}" srcOrd="3" destOrd="0" presId="urn:microsoft.com/office/officeart/2018/2/layout/IconVerticalSolidList"/>
    <dgm:cxn modelId="{F2C632FD-E3C1-43D4-98AF-18C5DA8A9161}" type="presParOf" srcId="{6CE61DEE-5C81-495A-A8B9-BEE9DA8E452D}" destId="{2141E186-4A25-433C-819F-818F4788E844}" srcOrd="3" destOrd="0" presId="urn:microsoft.com/office/officeart/2018/2/layout/IconVerticalSolidList"/>
    <dgm:cxn modelId="{9B7A0EB3-CC57-47A9-8B18-178CE77A3296}" type="presParOf" srcId="{6CE61DEE-5C81-495A-A8B9-BEE9DA8E452D}" destId="{E064E8A7-91A6-4D4D-B3C5-A2F7437E4158}" srcOrd="4" destOrd="0" presId="urn:microsoft.com/office/officeart/2018/2/layout/IconVerticalSolidList"/>
    <dgm:cxn modelId="{6509B35A-3853-44CD-96C7-D8EC369A83EE}" type="presParOf" srcId="{E064E8A7-91A6-4D4D-B3C5-A2F7437E4158}" destId="{C09D6422-D592-42FA-94BD-82A26B761EF7}" srcOrd="0" destOrd="0" presId="urn:microsoft.com/office/officeart/2018/2/layout/IconVerticalSolidList"/>
    <dgm:cxn modelId="{883980DD-D889-40EC-9619-17D8D30870E0}" type="presParOf" srcId="{E064E8A7-91A6-4D4D-B3C5-A2F7437E4158}" destId="{F90EC9A0-4345-4D80-8F88-9BE43FE46677}" srcOrd="1" destOrd="0" presId="urn:microsoft.com/office/officeart/2018/2/layout/IconVerticalSolidList"/>
    <dgm:cxn modelId="{CBA1FC2D-686F-451E-8AA9-FC97C843FC24}" type="presParOf" srcId="{E064E8A7-91A6-4D4D-B3C5-A2F7437E4158}" destId="{94A2C53D-5DF9-4F5D-9207-B0EDA045AF28}" srcOrd="2" destOrd="0" presId="urn:microsoft.com/office/officeart/2018/2/layout/IconVerticalSolidList"/>
    <dgm:cxn modelId="{AD5B3809-F5FF-4FD2-8398-C904D2C5CC1C}" type="presParOf" srcId="{E064E8A7-91A6-4D4D-B3C5-A2F7437E4158}" destId="{FD0760F4-DB82-4C5B-9F83-226DC4F03A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1DD8B-802D-44B8-B72E-9CFEB951CC68}">
      <dsp:nvSpPr>
        <dsp:cNvPr id="0" name=""/>
        <dsp:cNvSpPr/>
      </dsp:nvSpPr>
      <dsp:spPr>
        <a:xfrm>
          <a:off x="-51631" y="9672"/>
          <a:ext cx="6858000" cy="152984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694AB4-88C6-4594-BCCB-072271B2B787}">
      <dsp:nvSpPr>
        <dsp:cNvPr id="0" name=""/>
        <dsp:cNvSpPr/>
      </dsp:nvSpPr>
      <dsp:spPr>
        <a:xfrm>
          <a:off x="411146" y="353887"/>
          <a:ext cx="843061" cy="8414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CB89D-AF66-48A6-8B08-F164AC9C265F}">
      <dsp:nvSpPr>
        <dsp:cNvPr id="0" name=""/>
        <dsp:cNvSpPr/>
      </dsp:nvSpPr>
      <dsp:spPr>
        <a:xfrm>
          <a:off x="1716986" y="9672"/>
          <a:ext cx="4994609" cy="153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067" tIns="162067" rIns="162067" bIns="162067" numCol="1" spcCol="1270" anchor="ctr" anchorCtr="0">
          <a:noAutofit/>
        </a:bodyPr>
        <a:lstStyle/>
        <a:p>
          <a:pPr marL="0" lvl="0" indent="0" algn="l" defTabSz="622300">
            <a:lnSpc>
              <a:spcPct val="100000"/>
            </a:lnSpc>
            <a:spcBef>
              <a:spcPct val="0"/>
            </a:spcBef>
            <a:spcAft>
              <a:spcPct val="35000"/>
            </a:spcAft>
            <a:buNone/>
          </a:pPr>
          <a:endParaRPr lang="en-US" sz="1400" kern="1200" dirty="0">
            <a:solidFill>
              <a:srgbClr val="FF0000"/>
            </a:solidFill>
          </a:endParaRPr>
        </a:p>
      </dsp:txBody>
      <dsp:txXfrm>
        <a:off x="1716986" y="9672"/>
        <a:ext cx="4994609" cy="1531341"/>
      </dsp:txXfrm>
    </dsp:sp>
    <dsp:sp modelId="{00C0AE5A-11AD-4A66-B8A8-CCDD567B8C7D}">
      <dsp:nvSpPr>
        <dsp:cNvPr id="0" name=""/>
        <dsp:cNvSpPr/>
      </dsp:nvSpPr>
      <dsp:spPr>
        <a:xfrm>
          <a:off x="-51631" y="1901329"/>
          <a:ext cx="6858000" cy="152984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3700CC-007F-40C8-BE5D-386D6FF6B5B7}">
      <dsp:nvSpPr>
        <dsp:cNvPr id="0" name=""/>
        <dsp:cNvSpPr/>
      </dsp:nvSpPr>
      <dsp:spPr>
        <a:xfrm>
          <a:off x="411146" y="2245544"/>
          <a:ext cx="843061" cy="8414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0E0FB-A5CA-425A-80CC-02449102ED53}">
      <dsp:nvSpPr>
        <dsp:cNvPr id="0" name=""/>
        <dsp:cNvSpPr/>
      </dsp:nvSpPr>
      <dsp:spPr>
        <a:xfrm>
          <a:off x="1518949" y="1901329"/>
          <a:ext cx="5390681" cy="153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067" tIns="162067" rIns="162067" bIns="162067" numCol="1" spcCol="1270" anchor="ctr" anchorCtr="0">
          <a:noAutofit/>
        </a:bodyPr>
        <a:lstStyle/>
        <a:p>
          <a:pPr marL="0" lvl="0" indent="0" algn="l" defTabSz="622300">
            <a:lnSpc>
              <a:spcPct val="100000"/>
            </a:lnSpc>
            <a:spcBef>
              <a:spcPct val="0"/>
            </a:spcBef>
            <a:spcAft>
              <a:spcPct val="35000"/>
            </a:spcAft>
            <a:buNone/>
          </a:pPr>
          <a:r>
            <a:rPr lang="en-GB" sz="1400" b="1" i="0" kern="1200" dirty="0">
              <a:solidFill>
                <a:srgbClr val="FF0000"/>
              </a:solidFill>
            </a:rPr>
            <a:t>The Natural History Museum calls her the "unsung hero of fossil discovery", as the scientific community was reluctant to recognise her contributions to science during her lifetime. This is because her discoveries went against the idea that ‘God created everything/creationism. And the fact she was a woman.</a:t>
          </a:r>
          <a:endParaRPr lang="en-US" sz="1400" b="1" kern="1200" dirty="0">
            <a:solidFill>
              <a:srgbClr val="FF0000"/>
            </a:solidFill>
          </a:endParaRPr>
        </a:p>
      </dsp:txBody>
      <dsp:txXfrm>
        <a:off x="1518949" y="1901329"/>
        <a:ext cx="5390681" cy="1531341"/>
      </dsp:txXfrm>
    </dsp:sp>
    <dsp:sp modelId="{C09D6422-D592-42FA-94BD-82A26B761EF7}">
      <dsp:nvSpPr>
        <dsp:cNvPr id="0" name=""/>
        <dsp:cNvSpPr/>
      </dsp:nvSpPr>
      <dsp:spPr>
        <a:xfrm>
          <a:off x="-51631" y="3792986"/>
          <a:ext cx="6858000" cy="152984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EC9A0-4345-4D80-8F88-9BE43FE46677}">
      <dsp:nvSpPr>
        <dsp:cNvPr id="0" name=""/>
        <dsp:cNvSpPr/>
      </dsp:nvSpPr>
      <dsp:spPr>
        <a:xfrm>
          <a:off x="411146" y="4137201"/>
          <a:ext cx="843061" cy="841415"/>
        </a:xfrm>
        <a:prstGeom prst="rect">
          <a:avLst/>
        </a:prstGeom>
        <a:blipFill rotWithShape="1">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760F4-DB82-4C5B-9F83-226DC4F03A48}">
      <dsp:nvSpPr>
        <dsp:cNvPr id="0" name=""/>
        <dsp:cNvSpPr/>
      </dsp:nvSpPr>
      <dsp:spPr>
        <a:xfrm>
          <a:off x="1716986" y="3792986"/>
          <a:ext cx="4994609" cy="153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067" tIns="162067" rIns="162067" bIns="162067" numCol="1" spcCol="1270" anchor="ctr" anchorCtr="0">
          <a:noAutofit/>
        </a:bodyPr>
        <a:lstStyle/>
        <a:p>
          <a:pPr marL="0" lvl="0" indent="0" algn="l" defTabSz="622300">
            <a:lnSpc>
              <a:spcPct val="100000"/>
            </a:lnSpc>
            <a:spcBef>
              <a:spcPct val="0"/>
            </a:spcBef>
            <a:spcAft>
              <a:spcPct val="35000"/>
            </a:spcAft>
            <a:buNone/>
          </a:pPr>
          <a:r>
            <a:rPr lang="en-US" sz="1400" kern="1200" dirty="0">
              <a:solidFill>
                <a:srgbClr val="FF0000"/>
              </a:solidFill>
            </a:rPr>
            <a:t>.</a:t>
          </a:r>
        </a:p>
      </dsp:txBody>
      <dsp:txXfrm>
        <a:off x="1716986" y="3792986"/>
        <a:ext cx="4994609" cy="15313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1DD8B-802D-44B8-B72E-9CFEB951CC68}">
      <dsp:nvSpPr>
        <dsp:cNvPr id="0" name=""/>
        <dsp:cNvSpPr/>
      </dsp:nvSpPr>
      <dsp:spPr>
        <a:xfrm>
          <a:off x="-99390" y="8455"/>
          <a:ext cx="6858000" cy="1519168"/>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694AB4-88C6-4594-BCCB-072271B2B787}">
      <dsp:nvSpPr>
        <dsp:cNvPr id="0" name=""/>
        <dsp:cNvSpPr/>
      </dsp:nvSpPr>
      <dsp:spPr>
        <a:xfrm>
          <a:off x="360158" y="350267"/>
          <a:ext cx="835542" cy="8355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CB89D-AF66-48A6-8B08-F164AC9C265F}">
      <dsp:nvSpPr>
        <dsp:cNvPr id="0" name=""/>
        <dsp:cNvSpPr/>
      </dsp:nvSpPr>
      <dsp:spPr>
        <a:xfrm>
          <a:off x="1655249" y="8455"/>
          <a:ext cx="5099928" cy="1519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779" tIns="160779" rIns="160779" bIns="160779" numCol="1" spcCol="1270" anchor="ctr" anchorCtr="0">
          <a:noAutofit/>
        </a:bodyPr>
        <a:lstStyle/>
        <a:p>
          <a:pPr marL="0" lvl="0" indent="0" algn="l" defTabSz="1111250">
            <a:lnSpc>
              <a:spcPct val="100000"/>
            </a:lnSpc>
            <a:spcBef>
              <a:spcPct val="0"/>
            </a:spcBef>
            <a:spcAft>
              <a:spcPct val="35000"/>
            </a:spcAft>
            <a:buNone/>
          </a:pPr>
          <a:endParaRPr lang="en-US" sz="2500" kern="1200" dirty="0">
            <a:solidFill>
              <a:srgbClr val="FF0000"/>
            </a:solidFill>
          </a:endParaRPr>
        </a:p>
      </dsp:txBody>
      <dsp:txXfrm>
        <a:off x="1655249" y="8455"/>
        <a:ext cx="5099928" cy="1519168"/>
      </dsp:txXfrm>
    </dsp:sp>
    <dsp:sp modelId="{00C0AE5A-11AD-4A66-B8A8-CCDD567B8C7D}">
      <dsp:nvSpPr>
        <dsp:cNvPr id="0" name=""/>
        <dsp:cNvSpPr/>
      </dsp:nvSpPr>
      <dsp:spPr>
        <a:xfrm>
          <a:off x="-99390" y="1907415"/>
          <a:ext cx="6858000" cy="1519168"/>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3700CC-007F-40C8-BE5D-386D6FF6B5B7}">
      <dsp:nvSpPr>
        <dsp:cNvPr id="0" name=""/>
        <dsp:cNvSpPr/>
      </dsp:nvSpPr>
      <dsp:spPr>
        <a:xfrm>
          <a:off x="360158" y="2249228"/>
          <a:ext cx="835542" cy="8355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0E0FB-A5CA-425A-80CC-02449102ED53}">
      <dsp:nvSpPr>
        <dsp:cNvPr id="0" name=""/>
        <dsp:cNvSpPr/>
      </dsp:nvSpPr>
      <dsp:spPr>
        <a:xfrm>
          <a:off x="1453037" y="1907415"/>
          <a:ext cx="5504352" cy="1519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779" tIns="160779" rIns="160779" bIns="160779" numCol="1" spcCol="1270" anchor="ctr" anchorCtr="0">
          <a:noAutofit/>
        </a:bodyPr>
        <a:lstStyle/>
        <a:p>
          <a:pPr marL="0" lvl="0" indent="0" algn="l" defTabSz="1111250">
            <a:lnSpc>
              <a:spcPct val="100000"/>
            </a:lnSpc>
            <a:spcBef>
              <a:spcPct val="0"/>
            </a:spcBef>
            <a:spcAft>
              <a:spcPct val="35000"/>
            </a:spcAft>
            <a:buNone/>
          </a:pPr>
          <a:r>
            <a:rPr lang="en-GB" sz="2500" b="1" i="0" kern="1200" dirty="0">
              <a:solidFill>
                <a:srgbClr val="FF0000"/>
              </a:solidFill>
            </a:rPr>
            <a:t>.</a:t>
          </a:r>
          <a:endParaRPr lang="en-US" sz="2500" b="1" kern="1200" dirty="0">
            <a:solidFill>
              <a:srgbClr val="FF0000"/>
            </a:solidFill>
          </a:endParaRPr>
        </a:p>
      </dsp:txBody>
      <dsp:txXfrm>
        <a:off x="1453037" y="1907415"/>
        <a:ext cx="5504352" cy="1519168"/>
      </dsp:txXfrm>
    </dsp:sp>
    <dsp:sp modelId="{C09D6422-D592-42FA-94BD-82A26B761EF7}">
      <dsp:nvSpPr>
        <dsp:cNvPr id="0" name=""/>
        <dsp:cNvSpPr/>
      </dsp:nvSpPr>
      <dsp:spPr>
        <a:xfrm>
          <a:off x="-99390" y="3806376"/>
          <a:ext cx="6858000" cy="1519168"/>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EC9A0-4345-4D80-8F88-9BE43FE46677}">
      <dsp:nvSpPr>
        <dsp:cNvPr id="0" name=""/>
        <dsp:cNvSpPr/>
      </dsp:nvSpPr>
      <dsp:spPr>
        <a:xfrm>
          <a:off x="360158" y="4148189"/>
          <a:ext cx="835542" cy="8355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760F4-DB82-4C5B-9F83-226DC4F03A48}">
      <dsp:nvSpPr>
        <dsp:cNvPr id="0" name=""/>
        <dsp:cNvSpPr/>
      </dsp:nvSpPr>
      <dsp:spPr>
        <a:xfrm>
          <a:off x="1655249" y="3806376"/>
          <a:ext cx="5099928" cy="15191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779" tIns="160779" rIns="160779" bIns="160779" numCol="1" spcCol="1270" anchor="ctr" anchorCtr="0">
          <a:noAutofit/>
        </a:bodyPr>
        <a:lstStyle/>
        <a:p>
          <a:pPr marL="0" lvl="0" indent="0" algn="l" defTabSz="1111250">
            <a:lnSpc>
              <a:spcPct val="100000"/>
            </a:lnSpc>
            <a:spcBef>
              <a:spcPct val="0"/>
            </a:spcBef>
            <a:spcAft>
              <a:spcPct val="35000"/>
            </a:spcAft>
            <a:buNone/>
          </a:pPr>
          <a:r>
            <a:rPr lang="en-US" sz="2500" kern="1200" dirty="0">
              <a:solidFill>
                <a:srgbClr val="FF0000"/>
              </a:solidFill>
            </a:rPr>
            <a:t>.</a:t>
          </a:r>
        </a:p>
      </dsp:txBody>
      <dsp:txXfrm>
        <a:off x="1655249" y="3806376"/>
        <a:ext cx="5099928" cy="15191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1DD8B-802D-44B8-B72E-9CFEB951CC68}">
      <dsp:nvSpPr>
        <dsp:cNvPr id="0" name=""/>
        <dsp:cNvSpPr/>
      </dsp:nvSpPr>
      <dsp:spPr>
        <a:xfrm>
          <a:off x="-98518" y="8656"/>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694AB4-88C6-4594-BCCB-072271B2B787}">
      <dsp:nvSpPr>
        <dsp:cNvPr id="0" name=""/>
        <dsp:cNvSpPr/>
      </dsp:nvSpPr>
      <dsp:spPr>
        <a:xfrm>
          <a:off x="371982" y="358616"/>
          <a:ext cx="855456" cy="8554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CB89D-AF66-48A6-8B08-F164AC9C265F}">
      <dsp:nvSpPr>
        <dsp:cNvPr id="0" name=""/>
        <dsp:cNvSpPr/>
      </dsp:nvSpPr>
      <dsp:spPr>
        <a:xfrm>
          <a:off x="1697940" y="8656"/>
          <a:ext cx="5058027"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endParaRPr lang="en-US" sz="2500" kern="1200" dirty="0">
            <a:solidFill>
              <a:srgbClr val="FF0000"/>
            </a:solidFill>
          </a:endParaRPr>
        </a:p>
      </dsp:txBody>
      <dsp:txXfrm>
        <a:off x="1697940" y="8656"/>
        <a:ext cx="5058027" cy="1555375"/>
      </dsp:txXfrm>
    </dsp:sp>
    <dsp:sp modelId="{00C0AE5A-11AD-4A66-B8A8-CCDD567B8C7D}">
      <dsp:nvSpPr>
        <dsp:cNvPr id="0" name=""/>
        <dsp:cNvSpPr/>
      </dsp:nvSpPr>
      <dsp:spPr>
        <a:xfrm>
          <a:off x="-98518" y="1952875"/>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3700CC-007F-40C8-BE5D-386D6FF6B5B7}">
      <dsp:nvSpPr>
        <dsp:cNvPr id="0" name=""/>
        <dsp:cNvSpPr/>
      </dsp:nvSpPr>
      <dsp:spPr>
        <a:xfrm>
          <a:off x="371982" y="2302835"/>
          <a:ext cx="855456" cy="8554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0E0FB-A5CA-425A-80CC-02449102ED53}">
      <dsp:nvSpPr>
        <dsp:cNvPr id="0" name=""/>
        <dsp:cNvSpPr/>
      </dsp:nvSpPr>
      <dsp:spPr>
        <a:xfrm>
          <a:off x="1497389" y="1952875"/>
          <a:ext cx="5459129"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endParaRPr lang="en-US" sz="2500" b="1" kern="1200" dirty="0">
            <a:solidFill>
              <a:srgbClr val="FF0000"/>
            </a:solidFill>
          </a:endParaRPr>
        </a:p>
      </dsp:txBody>
      <dsp:txXfrm>
        <a:off x="1497389" y="1952875"/>
        <a:ext cx="5459129" cy="1555375"/>
      </dsp:txXfrm>
    </dsp:sp>
    <dsp:sp modelId="{C09D6422-D592-42FA-94BD-82A26B761EF7}">
      <dsp:nvSpPr>
        <dsp:cNvPr id="0" name=""/>
        <dsp:cNvSpPr/>
      </dsp:nvSpPr>
      <dsp:spPr>
        <a:xfrm>
          <a:off x="-98518" y="3897095"/>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EC9A0-4345-4D80-8F88-9BE43FE46677}">
      <dsp:nvSpPr>
        <dsp:cNvPr id="0" name=""/>
        <dsp:cNvSpPr/>
      </dsp:nvSpPr>
      <dsp:spPr>
        <a:xfrm>
          <a:off x="371982" y="4247054"/>
          <a:ext cx="855456" cy="8554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760F4-DB82-4C5B-9F83-226DC4F03A48}">
      <dsp:nvSpPr>
        <dsp:cNvPr id="0" name=""/>
        <dsp:cNvSpPr/>
      </dsp:nvSpPr>
      <dsp:spPr>
        <a:xfrm>
          <a:off x="1697940" y="3897095"/>
          <a:ext cx="5058027"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r>
            <a:rPr lang="en-US" sz="2500" kern="1200" dirty="0">
              <a:solidFill>
                <a:srgbClr val="FF0000"/>
              </a:solidFill>
            </a:rPr>
            <a:t>.</a:t>
          </a:r>
        </a:p>
      </dsp:txBody>
      <dsp:txXfrm>
        <a:off x="1697940" y="3897095"/>
        <a:ext cx="5058027" cy="15553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1DD8B-802D-44B8-B72E-9CFEB951CC68}">
      <dsp:nvSpPr>
        <dsp:cNvPr id="0" name=""/>
        <dsp:cNvSpPr/>
      </dsp:nvSpPr>
      <dsp:spPr>
        <a:xfrm>
          <a:off x="-98518" y="8656"/>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694AB4-88C6-4594-BCCB-072271B2B787}">
      <dsp:nvSpPr>
        <dsp:cNvPr id="0" name=""/>
        <dsp:cNvSpPr/>
      </dsp:nvSpPr>
      <dsp:spPr>
        <a:xfrm>
          <a:off x="371982" y="358616"/>
          <a:ext cx="855456" cy="8554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CB89D-AF66-48A6-8B08-F164AC9C265F}">
      <dsp:nvSpPr>
        <dsp:cNvPr id="0" name=""/>
        <dsp:cNvSpPr/>
      </dsp:nvSpPr>
      <dsp:spPr>
        <a:xfrm>
          <a:off x="1697940" y="8656"/>
          <a:ext cx="5058027"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endParaRPr lang="en-US" sz="2500" kern="1200" dirty="0">
            <a:solidFill>
              <a:srgbClr val="FF0000"/>
            </a:solidFill>
          </a:endParaRPr>
        </a:p>
      </dsp:txBody>
      <dsp:txXfrm>
        <a:off x="1697940" y="8656"/>
        <a:ext cx="5058027" cy="1555375"/>
      </dsp:txXfrm>
    </dsp:sp>
    <dsp:sp modelId="{00C0AE5A-11AD-4A66-B8A8-CCDD567B8C7D}">
      <dsp:nvSpPr>
        <dsp:cNvPr id="0" name=""/>
        <dsp:cNvSpPr/>
      </dsp:nvSpPr>
      <dsp:spPr>
        <a:xfrm>
          <a:off x="-98518" y="1952875"/>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3700CC-007F-40C8-BE5D-386D6FF6B5B7}">
      <dsp:nvSpPr>
        <dsp:cNvPr id="0" name=""/>
        <dsp:cNvSpPr/>
      </dsp:nvSpPr>
      <dsp:spPr>
        <a:xfrm>
          <a:off x="371982" y="2302835"/>
          <a:ext cx="855456" cy="8554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0E0FB-A5CA-425A-80CC-02449102ED53}">
      <dsp:nvSpPr>
        <dsp:cNvPr id="0" name=""/>
        <dsp:cNvSpPr/>
      </dsp:nvSpPr>
      <dsp:spPr>
        <a:xfrm>
          <a:off x="1497389" y="1952875"/>
          <a:ext cx="5459129"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endParaRPr lang="en-US" sz="2500" b="1" kern="1200" dirty="0">
            <a:solidFill>
              <a:srgbClr val="FF0000"/>
            </a:solidFill>
          </a:endParaRPr>
        </a:p>
      </dsp:txBody>
      <dsp:txXfrm>
        <a:off x="1497389" y="1952875"/>
        <a:ext cx="5459129" cy="1555375"/>
      </dsp:txXfrm>
    </dsp:sp>
    <dsp:sp modelId="{C09D6422-D592-42FA-94BD-82A26B761EF7}">
      <dsp:nvSpPr>
        <dsp:cNvPr id="0" name=""/>
        <dsp:cNvSpPr/>
      </dsp:nvSpPr>
      <dsp:spPr>
        <a:xfrm>
          <a:off x="-98518" y="3892288"/>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EC9A0-4345-4D80-8F88-9BE43FE46677}">
      <dsp:nvSpPr>
        <dsp:cNvPr id="0" name=""/>
        <dsp:cNvSpPr/>
      </dsp:nvSpPr>
      <dsp:spPr>
        <a:xfrm>
          <a:off x="371982" y="4247054"/>
          <a:ext cx="855456" cy="8554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760F4-DB82-4C5B-9F83-226DC4F03A48}">
      <dsp:nvSpPr>
        <dsp:cNvPr id="0" name=""/>
        <dsp:cNvSpPr/>
      </dsp:nvSpPr>
      <dsp:spPr>
        <a:xfrm>
          <a:off x="1697940" y="3897095"/>
          <a:ext cx="5058027"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r>
            <a:rPr lang="en-US" sz="2500" kern="1200" dirty="0">
              <a:solidFill>
                <a:srgbClr val="FF0000"/>
              </a:solidFill>
            </a:rPr>
            <a:t>.</a:t>
          </a:r>
        </a:p>
      </dsp:txBody>
      <dsp:txXfrm>
        <a:off x="1697940" y="3897095"/>
        <a:ext cx="5058027" cy="15553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1DD8B-802D-44B8-B72E-9CFEB951CC68}">
      <dsp:nvSpPr>
        <dsp:cNvPr id="0" name=""/>
        <dsp:cNvSpPr/>
      </dsp:nvSpPr>
      <dsp:spPr>
        <a:xfrm>
          <a:off x="-98518" y="8656"/>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694AB4-88C6-4594-BCCB-072271B2B787}">
      <dsp:nvSpPr>
        <dsp:cNvPr id="0" name=""/>
        <dsp:cNvSpPr/>
      </dsp:nvSpPr>
      <dsp:spPr>
        <a:xfrm>
          <a:off x="371982" y="358616"/>
          <a:ext cx="855456" cy="8554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CB89D-AF66-48A6-8B08-F164AC9C265F}">
      <dsp:nvSpPr>
        <dsp:cNvPr id="0" name=""/>
        <dsp:cNvSpPr/>
      </dsp:nvSpPr>
      <dsp:spPr>
        <a:xfrm>
          <a:off x="1697940" y="8656"/>
          <a:ext cx="5058027"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endParaRPr lang="en-US" sz="2500" kern="1200" dirty="0">
            <a:solidFill>
              <a:srgbClr val="FF0000"/>
            </a:solidFill>
          </a:endParaRPr>
        </a:p>
      </dsp:txBody>
      <dsp:txXfrm>
        <a:off x="1697940" y="8656"/>
        <a:ext cx="5058027" cy="1555375"/>
      </dsp:txXfrm>
    </dsp:sp>
    <dsp:sp modelId="{00C0AE5A-11AD-4A66-B8A8-CCDD567B8C7D}">
      <dsp:nvSpPr>
        <dsp:cNvPr id="0" name=""/>
        <dsp:cNvSpPr/>
      </dsp:nvSpPr>
      <dsp:spPr>
        <a:xfrm>
          <a:off x="-98518" y="1952875"/>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3700CC-007F-40C8-BE5D-386D6FF6B5B7}">
      <dsp:nvSpPr>
        <dsp:cNvPr id="0" name=""/>
        <dsp:cNvSpPr/>
      </dsp:nvSpPr>
      <dsp:spPr>
        <a:xfrm>
          <a:off x="371982" y="2302835"/>
          <a:ext cx="855456" cy="8554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0E0FB-A5CA-425A-80CC-02449102ED53}">
      <dsp:nvSpPr>
        <dsp:cNvPr id="0" name=""/>
        <dsp:cNvSpPr/>
      </dsp:nvSpPr>
      <dsp:spPr>
        <a:xfrm>
          <a:off x="1497389" y="1952875"/>
          <a:ext cx="5459129"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endParaRPr lang="en-US" sz="2500" b="1" kern="1200" dirty="0">
            <a:solidFill>
              <a:srgbClr val="FF0000"/>
            </a:solidFill>
          </a:endParaRPr>
        </a:p>
      </dsp:txBody>
      <dsp:txXfrm>
        <a:off x="1497389" y="1952875"/>
        <a:ext cx="5459129" cy="1555375"/>
      </dsp:txXfrm>
    </dsp:sp>
    <dsp:sp modelId="{C09D6422-D592-42FA-94BD-82A26B761EF7}">
      <dsp:nvSpPr>
        <dsp:cNvPr id="0" name=""/>
        <dsp:cNvSpPr/>
      </dsp:nvSpPr>
      <dsp:spPr>
        <a:xfrm>
          <a:off x="-98518" y="3892288"/>
          <a:ext cx="6858000" cy="155537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EC9A0-4345-4D80-8F88-9BE43FE46677}">
      <dsp:nvSpPr>
        <dsp:cNvPr id="0" name=""/>
        <dsp:cNvSpPr/>
      </dsp:nvSpPr>
      <dsp:spPr>
        <a:xfrm>
          <a:off x="371982" y="4247054"/>
          <a:ext cx="855456" cy="8554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760F4-DB82-4C5B-9F83-226DC4F03A48}">
      <dsp:nvSpPr>
        <dsp:cNvPr id="0" name=""/>
        <dsp:cNvSpPr/>
      </dsp:nvSpPr>
      <dsp:spPr>
        <a:xfrm>
          <a:off x="1697940" y="3897095"/>
          <a:ext cx="5058027" cy="1555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11" tIns="164611" rIns="164611" bIns="164611" numCol="1" spcCol="1270" anchor="ctr" anchorCtr="0">
          <a:noAutofit/>
        </a:bodyPr>
        <a:lstStyle/>
        <a:p>
          <a:pPr marL="0" lvl="0" indent="0" algn="l" defTabSz="1111250">
            <a:lnSpc>
              <a:spcPct val="100000"/>
            </a:lnSpc>
            <a:spcBef>
              <a:spcPct val="0"/>
            </a:spcBef>
            <a:spcAft>
              <a:spcPct val="35000"/>
            </a:spcAft>
            <a:buNone/>
          </a:pPr>
          <a:endParaRPr lang="en-US" sz="2500" kern="1200" dirty="0">
            <a:solidFill>
              <a:srgbClr val="FF0000"/>
            </a:solidFill>
          </a:endParaRPr>
        </a:p>
      </dsp:txBody>
      <dsp:txXfrm>
        <a:off x="1697940" y="3897095"/>
        <a:ext cx="5058027" cy="15553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1DD8B-802D-44B8-B72E-9CFEB951CC68}">
      <dsp:nvSpPr>
        <dsp:cNvPr id="0" name=""/>
        <dsp:cNvSpPr/>
      </dsp:nvSpPr>
      <dsp:spPr>
        <a:xfrm>
          <a:off x="-104777" y="9515"/>
          <a:ext cx="6682340" cy="2203724"/>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694AB4-88C6-4594-BCCB-072271B2B787}">
      <dsp:nvSpPr>
        <dsp:cNvPr id="0" name=""/>
        <dsp:cNvSpPr/>
      </dsp:nvSpPr>
      <dsp:spPr>
        <a:xfrm>
          <a:off x="86476" y="822960"/>
          <a:ext cx="712441" cy="7124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CB89D-AF66-48A6-8B08-F164AC9C265F}">
      <dsp:nvSpPr>
        <dsp:cNvPr id="0" name=""/>
        <dsp:cNvSpPr/>
      </dsp:nvSpPr>
      <dsp:spPr>
        <a:xfrm>
          <a:off x="1347719" y="463703"/>
          <a:ext cx="5358946" cy="12953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091" tIns="137091" rIns="137091" bIns="137091" numCol="1" spcCol="1270" anchor="ctr" anchorCtr="0">
          <a:noAutofit/>
        </a:bodyPr>
        <a:lstStyle/>
        <a:p>
          <a:pPr marL="0" lvl="0" indent="0" algn="l" defTabSz="1111250">
            <a:lnSpc>
              <a:spcPct val="100000"/>
            </a:lnSpc>
            <a:spcBef>
              <a:spcPct val="0"/>
            </a:spcBef>
            <a:spcAft>
              <a:spcPct val="35000"/>
            </a:spcAft>
            <a:buNone/>
          </a:pPr>
          <a:endParaRPr lang="en-US" sz="2500" kern="1200" dirty="0">
            <a:solidFill>
              <a:srgbClr val="FF0000"/>
            </a:solidFill>
          </a:endParaRPr>
        </a:p>
      </dsp:txBody>
      <dsp:txXfrm>
        <a:off x="1347719" y="463703"/>
        <a:ext cx="5358946" cy="1295348"/>
      </dsp:txXfrm>
    </dsp:sp>
    <dsp:sp modelId="{00C0AE5A-11AD-4A66-B8A8-CCDD567B8C7D}">
      <dsp:nvSpPr>
        <dsp:cNvPr id="0" name=""/>
        <dsp:cNvSpPr/>
      </dsp:nvSpPr>
      <dsp:spPr>
        <a:xfrm>
          <a:off x="-104777" y="2537077"/>
          <a:ext cx="6858000" cy="1295348"/>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3700CC-007F-40C8-BE5D-386D6FF6B5B7}">
      <dsp:nvSpPr>
        <dsp:cNvPr id="0" name=""/>
        <dsp:cNvSpPr/>
      </dsp:nvSpPr>
      <dsp:spPr>
        <a:xfrm>
          <a:off x="287065" y="2828530"/>
          <a:ext cx="712441" cy="7124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A0E0FB-A5CA-425A-80CC-02449102ED53}">
      <dsp:nvSpPr>
        <dsp:cNvPr id="0" name=""/>
        <dsp:cNvSpPr/>
      </dsp:nvSpPr>
      <dsp:spPr>
        <a:xfrm>
          <a:off x="1178867" y="2537077"/>
          <a:ext cx="5783910" cy="12953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091" tIns="137091" rIns="137091" bIns="137091" numCol="1" spcCol="1270" anchor="ctr" anchorCtr="0">
          <a:noAutofit/>
        </a:bodyPr>
        <a:lstStyle/>
        <a:p>
          <a:pPr marL="0" lvl="0" indent="0" algn="l" defTabSz="1111250">
            <a:lnSpc>
              <a:spcPct val="100000"/>
            </a:lnSpc>
            <a:spcBef>
              <a:spcPct val="0"/>
            </a:spcBef>
            <a:spcAft>
              <a:spcPct val="35000"/>
            </a:spcAft>
            <a:buNone/>
          </a:pPr>
          <a:endParaRPr lang="en-US" sz="2500" b="1" kern="1200" dirty="0">
            <a:solidFill>
              <a:srgbClr val="FF0000"/>
            </a:solidFill>
          </a:endParaRPr>
        </a:p>
      </dsp:txBody>
      <dsp:txXfrm>
        <a:off x="1178867" y="2537077"/>
        <a:ext cx="5783910" cy="1295348"/>
      </dsp:txXfrm>
    </dsp:sp>
    <dsp:sp modelId="{C09D6422-D592-42FA-94BD-82A26B761EF7}">
      <dsp:nvSpPr>
        <dsp:cNvPr id="0" name=""/>
        <dsp:cNvSpPr/>
      </dsp:nvSpPr>
      <dsp:spPr>
        <a:xfrm>
          <a:off x="-104777" y="4152260"/>
          <a:ext cx="6858000" cy="1295348"/>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EC9A0-4345-4D80-8F88-9BE43FE46677}">
      <dsp:nvSpPr>
        <dsp:cNvPr id="0" name=""/>
        <dsp:cNvSpPr/>
      </dsp:nvSpPr>
      <dsp:spPr>
        <a:xfrm>
          <a:off x="287065" y="4447716"/>
          <a:ext cx="712441" cy="7124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760F4-DB82-4C5B-9F83-226DC4F03A48}">
      <dsp:nvSpPr>
        <dsp:cNvPr id="0" name=""/>
        <dsp:cNvSpPr/>
      </dsp:nvSpPr>
      <dsp:spPr>
        <a:xfrm>
          <a:off x="1391349" y="4156262"/>
          <a:ext cx="5358946" cy="12953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091" tIns="137091" rIns="137091" bIns="137091" numCol="1" spcCol="1270" anchor="ctr" anchorCtr="0">
          <a:noAutofit/>
        </a:bodyPr>
        <a:lstStyle/>
        <a:p>
          <a:pPr marL="0" lvl="0" indent="0" algn="l" defTabSz="1111250">
            <a:lnSpc>
              <a:spcPct val="100000"/>
            </a:lnSpc>
            <a:spcBef>
              <a:spcPct val="0"/>
            </a:spcBef>
            <a:spcAft>
              <a:spcPct val="35000"/>
            </a:spcAft>
            <a:buNone/>
          </a:pPr>
          <a:endParaRPr lang="en-US" sz="2500" kern="1200" dirty="0">
            <a:solidFill>
              <a:srgbClr val="FF0000"/>
            </a:solidFill>
          </a:endParaRPr>
        </a:p>
      </dsp:txBody>
      <dsp:txXfrm>
        <a:off x="1391349" y="4156262"/>
        <a:ext cx="5358946" cy="129534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2/8/2021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2/8/2021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2/8/2021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2/8/2021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2/8/2021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www.youtube.com/watch?v=a-CW0B4YeBQ" TargetMode="External"/><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Layout" Target="../diagrams/layout2.xml"/><Relationship Id="rId7" Type="http://schemas.openxmlformats.org/officeDocument/2006/relationships/hyperlink" Target="https://youtu.be/xiZozgCLHc4" TargetMode="Externa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Layout" Target="../diagrams/layout3.xml"/><Relationship Id="rId7" Type="http://schemas.openxmlformats.org/officeDocument/2006/relationships/hyperlink" Target="https://www.youtube.com/watch?v=uUgPKl4dy4I" TargetMode="External"/><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Layout" Target="../diagrams/layout4.xml"/><Relationship Id="rId7" Type="http://schemas.openxmlformats.org/officeDocument/2006/relationships/hyperlink" Target="https://scientificwomen.net/women/bell-jocelyn-14" TargetMode="Externa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diagramLayout" Target="../diagrams/layout5.xml"/><Relationship Id="rId7" Type="http://schemas.openxmlformats.org/officeDocument/2006/relationships/hyperlink" Target="https://www.youtube.com/watch?v=xhJiC-ieXAg" TargetMode="External"/><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Layout" Target="../diagrams/layout6.xml"/><Relationship Id="rId7" Type="http://schemas.openxmlformats.org/officeDocument/2006/relationships/hyperlink" Target="https://www.nbcnews.com/video/discovering-you-nina-tandon-82230853524" TargetMode="External"/><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hyperlink" Target="https://stfc.ukri.org/files/a-brief-history-of-women-in-science/" TargetMode="External"/><Relationship Id="rId2" Type="http://schemas.openxmlformats.org/officeDocument/2006/relationships/hyperlink" Target="https://insidetheperimeter.ca/forces-of-nature-great-women-who-changed-science/" TargetMode="External"/><Relationship Id="rId1" Type="http://schemas.openxmlformats.org/officeDocument/2006/relationships/slideLayout" Target="../slideLayouts/slideLayout8.xml"/><Relationship Id="rId5" Type="http://schemas.openxmlformats.org/officeDocument/2006/relationships/image" Target="../media/image15.png"/><Relationship Id="rId4" Type="http://schemas.openxmlformats.org/officeDocument/2006/relationships/hyperlink" Target="https://www.teachervision.com/women-ste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fontScale="90000"/>
          </a:bodyPr>
          <a:lstStyle/>
          <a:p>
            <a:r>
              <a:rPr lang="en-US" sz="4400" dirty="0">
                <a:solidFill>
                  <a:schemeClr val="tx1"/>
                </a:solidFill>
              </a:rPr>
              <a:t>International day for women and girls in Science</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4152937"/>
            <a:ext cx="4775075" cy="559656"/>
          </a:xfrm>
        </p:spPr>
        <p:txBody>
          <a:bodyPr>
            <a:normAutofit/>
          </a:bodyPr>
          <a:lstStyle/>
          <a:p>
            <a:pPr>
              <a:spcAft>
                <a:spcPts val="600"/>
              </a:spcAft>
            </a:pPr>
            <a:r>
              <a:rPr lang="en-US" dirty="0">
                <a:solidFill>
                  <a:schemeClr val="tx1"/>
                </a:solidFill>
              </a:rPr>
              <a:t>11</a:t>
            </a:r>
            <a:r>
              <a:rPr lang="en-US" baseline="30000" dirty="0">
                <a:solidFill>
                  <a:schemeClr val="tx1"/>
                </a:solidFill>
              </a:rPr>
              <a:t>th</a:t>
            </a:r>
            <a:r>
              <a:rPr lang="en-US" dirty="0">
                <a:solidFill>
                  <a:schemeClr val="tx1"/>
                </a:solidFill>
              </a:rPr>
              <a:t> February</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47171-4613-4613-8F1C-CA4B0D02B50C}"/>
              </a:ext>
            </a:extLst>
          </p:cNvPr>
          <p:cNvSpPr>
            <a:spLocks noGrp="1"/>
          </p:cNvSpPr>
          <p:nvPr>
            <p:ph type="title"/>
          </p:nvPr>
        </p:nvSpPr>
        <p:spPr/>
        <p:txBody>
          <a:bodyPr/>
          <a:lstStyle/>
          <a:p>
            <a:r>
              <a:rPr lang="en-GB" dirty="0">
                <a:solidFill>
                  <a:srgbClr val="FF0000"/>
                </a:solidFill>
              </a:rPr>
              <a:t>Task</a:t>
            </a:r>
          </a:p>
        </p:txBody>
      </p:sp>
      <p:sp>
        <p:nvSpPr>
          <p:cNvPr id="3" name="Content Placeholder 2">
            <a:extLst>
              <a:ext uri="{FF2B5EF4-FFF2-40B4-BE49-F238E27FC236}">
                <a16:creationId xmlns:a16="http://schemas.microsoft.com/office/drawing/2014/main" id="{7B4A21EC-EE30-491B-A247-E1A10E7AEDB2}"/>
              </a:ext>
            </a:extLst>
          </p:cNvPr>
          <p:cNvSpPr>
            <a:spLocks noGrp="1"/>
          </p:cNvSpPr>
          <p:nvPr>
            <p:ph idx="1"/>
          </p:nvPr>
        </p:nvSpPr>
        <p:spPr/>
        <p:txBody>
          <a:bodyPr/>
          <a:lstStyle/>
          <a:p>
            <a:pPr marL="342900" indent="-342900">
              <a:buFont typeface="+mj-lt"/>
              <a:buAutoNum type="arabicPeriod"/>
            </a:pPr>
            <a:r>
              <a:rPr lang="en-GB" sz="1800" dirty="0">
                <a:solidFill>
                  <a:srgbClr val="FF0000"/>
                </a:solidFill>
              </a:rPr>
              <a:t>To pick one of the scientists/engineers below. You could pick one at random. There are 6 to choose from.</a:t>
            </a:r>
          </a:p>
          <a:p>
            <a:pPr marL="342900" indent="-342900">
              <a:buFont typeface="+mj-lt"/>
              <a:buAutoNum type="arabicPeriod"/>
            </a:pPr>
            <a:r>
              <a:rPr lang="en-GB" sz="1800" dirty="0">
                <a:solidFill>
                  <a:srgbClr val="FF0000"/>
                </a:solidFill>
              </a:rPr>
              <a:t>Next choose one of the 6 options on the ‘Women in Science’ WORD document.</a:t>
            </a:r>
          </a:p>
          <a:p>
            <a:pPr marL="342900" indent="-342900">
              <a:buFont typeface="+mj-lt"/>
              <a:buAutoNum type="arabicPeriod"/>
            </a:pPr>
            <a:r>
              <a:rPr lang="en-GB" sz="1800" dirty="0">
                <a:solidFill>
                  <a:srgbClr val="FF0000"/>
                </a:solidFill>
              </a:rPr>
              <a:t>Complete the task in the allocated time.</a:t>
            </a:r>
          </a:p>
          <a:p>
            <a:pPr marL="342900" indent="-342900">
              <a:buFont typeface="+mj-lt"/>
              <a:buAutoNum type="arabicPeriod"/>
            </a:pPr>
            <a:r>
              <a:rPr lang="en-GB" sz="1800" dirty="0">
                <a:solidFill>
                  <a:srgbClr val="FF0000"/>
                </a:solidFill>
              </a:rPr>
              <a:t>Upload your work onto TEAMS. Ask your teacher where and how.</a:t>
            </a:r>
          </a:p>
          <a:p>
            <a:pPr marL="342900" indent="-342900">
              <a:buFont typeface="+mj-lt"/>
              <a:buAutoNum type="arabicPeriod"/>
            </a:pPr>
            <a:endParaRPr lang="en-GB" dirty="0"/>
          </a:p>
        </p:txBody>
      </p:sp>
    </p:spTree>
    <p:extLst>
      <p:ext uri="{BB962C8B-B14F-4D97-AF65-F5344CB8AC3E}">
        <p14:creationId xmlns:p14="http://schemas.microsoft.com/office/powerpoint/2010/main" val="2868934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8458200" y="1446922"/>
            <a:ext cx="3161963" cy="1645920"/>
          </a:xfrm>
        </p:spPr>
        <p:txBody>
          <a:bodyPr anchor="b">
            <a:normAutofit fontScale="90000"/>
          </a:bodyPr>
          <a:lstStyle/>
          <a:p>
            <a:pPr fontAlgn="base"/>
            <a:r>
              <a:rPr lang="en-GB" b="0" i="0" dirty="0">
                <a:solidFill>
                  <a:srgbClr val="FF0000"/>
                </a:solidFill>
                <a:effectLst/>
                <a:latin typeface="ReithSerif"/>
              </a:rPr>
              <a:t>Mary Anning (1799 - 1847)</a:t>
            </a:r>
            <a:br>
              <a:rPr lang="en-GB" b="0" i="0" dirty="0">
                <a:solidFill>
                  <a:srgbClr val="FF0000"/>
                </a:solidFill>
                <a:effectLst/>
                <a:latin typeface="ReithSerif"/>
              </a:rPr>
            </a:br>
            <a:r>
              <a:rPr lang="en-GB" b="1" i="0" dirty="0">
                <a:solidFill>
                  <a:srgbClr val="FF0000"/>
                </a:solidFill>
                <a:effectLst/>
                <a:latin typeface="inherit"/>
              </a:rPr>
              <a:t>Palaeontologist</a:t>
            </a:r>
            <a:br>
              <a:rPr lang="en-GB" b="0" i="0" dirty="0">
                <a:solidFill>
                  <a:srgbClr val="FF0000"/>
                </a:solidFill>
                <a:effectLst/>
                <a:latin typeface="ReithSans"/>
              </a:rPr>
            </a:br>
            <a:r>
              <a:rPr lang="en-GB" b="1" i="0" dirty="0">
                <a:solidFill>
                  <a:srgbClr val="FF0000"/>
                </a:solidFill>
                <a:effectLst/>
                <a:latin typeface="inherit"/>
              </a:rPr>
              <a:t>Born: Dorset, England</a:t>
            </a:r>
            <a:br>
              <a:rPr lang="en-GB" b="0" i="0" dirty="0">
                <a:solidFill>
                  <a:srgbClr val="FF0000"/>
                </a:solidFill>
                <a:effectLst/>
                <a:latin typeface="ReithSans"/>
              </a:rPr>
            </a:br>
            <a:endParaRPr lang="en-US" dirty="0">
              <a:solidFill>
                <a:srgbClr val="FF0000"/>
              </a:solidFill>
            </a:endParaRPr>
          </a:p>
        </p:txBody>
      </p:sp>
      <p:sp>
        <p:nvSpPr>
          <p:cNvPr id="10" name="Text Placeholder 3">
            <a:extLst>
              <a:ext uri="{FF2B5EF4-FFF2-40B4-BE49-F238E27FC236}">
                <a16:creationId xmlns:a16="http://schemas.microsoft.com/office/drawing/2014/main" id="{408087A7-92C5-490B-B97C-69C0CA7A9B75}"/>
              </a:ext>
            </a:extLst>
          </p:cNvPr>
          <p:cNvSpPr>
            <a:spLocks noGrp="1"/>
          </p:cNvSpPr>
          <p:nvPr>
            <p:ph type="body" sz="half" idx="2"/>
          </p:nvPr>
        </p:nvSpPr>
        <p:spPr>
          <a:xfrm>
            <a:off x="8458200" y="2336800"/>
            <a:ext cx="3161963" cy="3606800"/>
          </a:xfrm>
        </p:spPr>
        <p:txBody>
          <a:bodyPr/>
          <a:lstStyle/>
          <a:p>
            <a:endParaRPr lang="en-US" dirty="0"/>
          </a:p>
        </p:txBody>
      </p:sp>
      <p:graphicFrame>
        <p:nvGraphicFramePr>
          <p:cNvPr id="5" name="Content Placeholder 2" descr="SmartArt graphic">
            <a:extLst>
              <a:ext uri="{FF2B5EF4-FFF2-40B4-BE49-F238E27FC236}">
                <a16:creationId xmlns:a16="http://schemas.microsoft.com/office/drawing/2014/main" id="{91DB1382-7276-49FA-9632-38D558F457E3}"/>
              </a:ext>
            </a:extLst>
          </p:cNvPr>
          <p:cNvGraphicFramePr>
            <a:graphicFrameLocks noGrp="1"/>
          </p:cNvGraphicFramePr>
          <p:nvPr>
            <p:ph idx="1"/>
            <p:extLst>
              <p:ext uri="{D42A27DB-BD31-4B8C-83A1-F6EECF244321}">
                <p14:modId xmlns:p14="http://schemas.microsoft.com/office/powerpoint/2010/main" val="3973724138"/>
              </p:ext>
            </p:extLst>
          </p:nvPr>
        </p:nvGraphicFramePr>
        <p:xfrm>
          <a:off x="685800" y="609600"/>
          <a:ext cx="6858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B1828EDA-5724-4CBD-9AB9-998D7DBC2526}"/>
              </a:ext>
            </a:extLst>
          </p:cNvPr>
          <p:cNvPicPr>
            <a:picLocks noChangeAspect="1"/>
          </p:cNvPicPr>
          <p:nvPr/>
        </p:nvPicPr>
        <p:blipFill>
          <a:blip r:embed="rId7"/>
          <a:stretch>
            <a:fillRect/>
          </a:stretch>
        </p:blipFill>
        <p:spPr>
          <a:xfrm>
            <a:off x="8472467" y="3010016"/>
            <a:ext cx="3147696" cy="2766353"/>
          </a:xfrm>
          <a:prstGeom prst="rect">
            <a:avLst/>
          </a:prstGeom>
        </p:spPr>
      </p:pic>
      <p:sp>
        <p:nvSpPr>
          <p:cNvPr id="6" name="TextBox 5">
            <a:extLst>
              <a:ext uri="{FF2B5EF4-FFF2-40B4-BE49-F238E27FC236}">
                <a16:creationId xmlns:a16="http://schemas.microsoft.com/office/drawing/2014/main" id="{D0985DE8-32BD-4EE6-8E07-855644903F2A}"/>
              </a:ext>
            </a:extLst>
          </p:cNvPr>
          <p:cNvSpPr txBox="1"/>
          <p:nvPr/>
        </p:nvSpPr>
        <p:spPr>
          <a:xfrm>
            <a:off x="2199862" y="821635"/>
            <a:ext cx="5035826" cy="1200329"/>
          </a:xfrm>
          <a:prstGeom prst="rect">
            <a:avLst/>
          </a:prstGeom>
          <a:noFill/>
        </p:spPr>
        <p:txBody>
          <a:bodyPr wrap="square" rtlCol="0">
            <a:spAutoFit/>
          </a:bodyPr>
          <a:lstStyle/>
          <a:p>
            <a:pPr algn="l" fontAlgn="base"/>
            <a:r>
              <a:rPr lang="en-GB" b="1" dirty="0">
                <a:solidFill>
                  <a:srgbClr val="FF0000"/>
                </a:solidFill>
                <a:latin typeface="ReithSans"/>
              </a:rPr>
              <a:t>D</a:t>
            </a:r>
            <a:r>
              <a:rPr lang="en-GB" b="1" i="0" dirty="0">
                <a:solidFill>
                  <a:srgbClr val="FF0000"/>
                </a:solidFill>
                <a:effectLst/>
                <a:latin typeface="ReithSans"/>
              </a:rPr>
              <a:t>iscovered Jurassic remains in her hometown of Lyme Regis in Dorset, UK.</a:t>
            </a:r>
          </a:p>
          <a:p>
            <a:pPr algn="l" fontAlgn="base"/>
            <a:r>
              <a:rPr lang="en-GB" b="1" i="0" dirty="0">
                <a:solidFill>
                  <a:srgbClr val="FF0000"/>
                </a:solidFill>
                <a:effectLst/>
                <a:latin typeface="ReithSans"/>
              </a:rPr>
              <a:t>She came across her first find - an ancient reptile later named an Ichthyosaurus - at the age of 12</a:t>
            </a:r>
            <a:r>
              <a:rPr lang="en-GB" b="0" i="0" dirty="0">
                <a:solidFill>
                  <a:srgbClr val="3F3F42"/>
                </a:solidFill>
                <a:effectLst/>
                <a:latin typeface="ReithSans"/>
              </a:rPr>
              <a:t>.</a:t>
            </a:r>
          </a:p>
        </p:txBody>
      </p:sp>
      <p:sp>
        <p:nvSpPr>
          <p:cNvPr id="7" name="TextBox 6">
            <a:extLst>
              <a:ext uri="{FF2B5EF4-FFF2-40B4-BE49-F238E27FC236}">
                <a16:creationId xmlns:a16="http://schemas.microsoft.com/office/drawing/2014/main" id="{719278F0-AD67-43D9-B646-1D0408542FFA}"/>
              </a:ext>
            </a:extLst>
          </p:cNvPr>
          <p:cNvSpPr txBox="1"/>
          <p:nvPr/>
        </p:nvSpPr>
        <p:spPr>
          <a:xfrm>
            <a:off x="2199862" y="4651513"/>
            <a:ext cx="5035826" cy="1200329"/>
          </a:xfrm>
          <a:prstGeom prst="rect">
            <a:avLst/>
          </a:prstGeom>
          <a:noFill/>
        </p:spPr>
        <p:txBody>
          <a:bodyPr wrap="square" rtlCol="0">
            <a:spAutoFit/>
          </a:bodyPr>
          <a:lstStyle/>
          <a:p>
            <a:r>
              <a:rPr lang="en-GB" b="1" i="0" dirty="0">
                <a:solidFill>
                  <a:srgbClr val="FF0000"/>
                </a:solidFill>
                <a:effectLst/>
                <a:latin typeface="ReithSans"/>
              </a:rPr>
              <a:t>She was not allowed to be part of the Geological Society of London, for example. In fact, it did not admit women until more than half a century after her death.</a:t>
            </a:r>
            <a:endParaRPr lang="en-GB" b="1" dirty="0">
              <a:solidFill>
                <a:srgbClr val="FF0000"/>
              </a:solidFill>
            </a:endParaRPr>
          </a:p>
        </p:txBody>
      </p:sp>
      <p:sp>
        <p:nvSpPr>
          <p:cNvPr id="8" name="TextBox 7">
            <a:extLst>
              <a:ext uri="{FF2B5EF4-FFF2-40B4-BE49-F238E27FC236}">
                <a16:creationId xmlns:a16="http://schemas.microsoft.com/office/drawing/2014/main" id="{CFC54C0B-7E91-4CDD-AC7C-0598013C4DA6}"/>
              </a:ext>
            </a:extLst>
          </p:cNvPr>
          <p:cNvSpPr txBox="1"/>
          <p:nvPr/>
        </p:nvSpPr>
        <p:spPr>
          <a:xfrm>
            <a:off x="424070" y="5963478"/>
            <a:ext cx="7262191" cy="923330"/>
          </a:xfrm>
          <a:prstGeom prst="rect">
            <a:avLst/>
          </a:prstGeom>
          <a:noFill/>
        </p:spPr>
        <p:txBody>
          <a:bodyPr wrap="square" rtlCol="0">
            <a:spAutoFit/>
          </a:bodyPr>
          <a:lstStyle/>
          <a:p>
            <a:r>
              <a:rPr lang="en-GB" b="1" dirty="0">
                <a:solidFill>
                  <a:srgbClr val="FF0000"/>
                </a:solidFill>
              </a:rPr>
              <a:t>Want to know more? </a:t>
            </a:r>
          </a:p>
          <a:p>
            <a:r>
              <a:rPr lang="en-GB" dirty="0">
                <a:hlinkClick r:id="rId8"/>
              </a:rPr>
              <a:t>https://www.youtube.com/watch?v=a-CW0B4YeBQ</a:t>
            </a:r>
            <a:endParaRPr lang="en-GB" dirty="0"/>
          </a:p>
          <a:p>
            <a:endParaRPr lang="en-GB" dirty="0"/>
          </a:p>
        </p:txBody>
      </p:sp>
    </p:spTree>
    <p:extLst>
      <p:ext uri="{BB962C8B-B14F-4D97-AF65-F5344CB8AC3E}">
        <p14:creationId xmlns:p14="http://schemas.microsoft.com/office/powerpoint/2010/main" val="183243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8458200" y="1446922"/>
            <a:ext cx="3161963" cy="1645920"/>
          </a:xfrm>
        </p:spPr>
        <p:txBody>
          <a:bodyPr anchor="b">
            <a:normAutofit fontScale="90000"/>
          </a:bodyPr>
          <a:lstStyle/>
          <a:p>
            <a:pPr fontAlgn="base"/>
            <a:r>
              <a:rPr lang="en-GB" b="0" i="0" dirty="0">
                <a:solidFill>
                  <a:srgbClr val="FF0000"/>
                </a:solidFill>
                <a:effectLst/>
                <a:latin typeface="ReithSerif"/>
              </a:rPr>
              <a:t>Ada Lovelace (1815 - 1852)</a:t>
            </a:r>
            <a:br>
              <a:rPr lang="en-GB" b="0" i="0" dirty="0">
                <a:solidFill>
                  <a:srgbClr val="FF0000"/>
                </a:solidFill>
                <a:effectLst/>
                <a:latin typeface="ReithSerif"/>
              </a:rPr>
            </a:br>
            <a:r>
              <a:rPr lang="en-GB" b="1" i="0" dirty="0">
                <a:solidFill>
                  <a:srgbClr val="FF0000"/>
                </a:solidFill>
                <a:effectLst/>
                <a:latin typeface="inherit"/>
              </a:rPr>
              <a:t>Mathematician</a:t>
            </a:r>
            <a:br>
              <a:rPr lang="en-GB" b="0" i="0" dirty="0">
                <a:solidFill>
                  <a:srgbClr val="FF0000"/>
                </a:solidFill>
                <a:effectLst/>
                <a:latin typeface="ReithSans"/>
              </a:rPr>
            </a:br>
            <a:r>
              <a:rPr lang="en-GB" b="1" i="0" dirty="0">
                <a:solidFill>
                  <a:srgbClr val="FF0000"/>
                </a:solidFill>
                <a:effectLst/>
                <a:latin typeface="inherit"/>
              </a:rPr>
              <a:t>Born: London, England</a:t>
            </a:r>
            <a:br>
              <a:rPr lang="en-GB" b="0" i="0" dirty="0">
                <a:solidFill>
                  <a:srgbClr val="FF0000"/>
                </a:solidFill>
                <a:effectLst/>
                <a:latin typeface="ReithSans"/>
              </a:rPr>
            </a:br>
            <a:endParaRPr lang="en-US" dirty="0">
              <a:solidFill>
                <a:srgbClr val="FF0000"/>
              </a:solidFill>
            </a:endParaRPr>
          </a:p>
        </p:txBody>
      </p:sp>
      <p:sp>
        <p:nvSpPr>
          <p:cNvPr id="10" name="Text Placeholder 3">
            <a:extLst>
              <a:ext uri="{FF2B5EF4-FFF2-40B4-BE49-F238E27FC236}">
                <a16:creationId xmlns:a16="http://schemas.microsoft.com/office/drawing/2014/main" id="{408087A7-92C5-490B-B97C-69C0CA7A9B75}"/>
              </a:ext>
            </a:extLst>
          </p:cNvPr>
          <p:cNvSpPr>
            <a:spLocks noGrp="1"/>
          </p:cNvSpPr>
          <p:nvPr>
            <p:ph type="body" sz="half" idx="2"/>
          </p:nvPr>
        </p:nvSpPr>
        <p:spPr>
          <a:xfrm>
            <a:off x="8458200" y="2336800"/>
            <a:ext cx="3161963" cy="3606800"/>
          </a:xfrm>
        </p:spPr>
        <p:txBody>
          <a:bodyPr/>
          <a:lstStyle/>
          <a:p>
            <a:endParaRPr lang="en-US" dirty="0"/>
          </a:p>
        </p:txBody>
      </p:sp>
      <p:graphicFrame>
        <p:nvGraphicFramePr>
          <p:cNvPr id="5" name="Content Placeholder 2" descr="SmartArt graphic">
            <a:extLst>
              <a:ext uri="{FF2B5EF4-FFF2-40B4-BE49-F238E27FC236}">
                <a16:creationId xmlns:a16="http://schemas.microsoft.com/office/drawing/2014/main" id="{91DB1382-7276-49FA-9632-38D558F457E3}"/>
              </a:ext>
            </a:extLst>
          </p:cNvPr>
          <p:cNvGraphicFramePr>
            <a:graphicFrameLocks noGrp="1"/>
          </p:cNvGraphicFramePr>
          <p:nvPr>
            <p:ph idx="1"/>
            <p:extLst>
              <p:ext uri="{D42A27DB-BD31-4B8C-83A1-F6EECF244321}">
                <p14:modId xmlns:p14="http://schemas.microsoft.com/office/powerpoint/2010/main" val="1479892246"/>
              </p:ext>
            </p:extLst>
          </p:nvPr>
        </p:nvGraphicFramePr>
        <p:xfrm>
          <a:off x="626165" y="517842"/>
          <a:ext cx="6858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D0985DE8-32BD-4EE6-8E07-855644903F2A}"/>
              </a:ext>
            </a:extLst>
          </p:cNvPr>
          <p:cNvSpPr txBox="1"/>
          <p:nvPr/>
        </p:nvSpPr>
        <p:spPr>
          <a:xfrm>
            <a:off x="2133601" y="643568"/>
            <a:ext cx="5284066" cy="1938992"/>
          </a:xfrm>
          <a:prstGeom prst="rect">
            <a:avLst/>
          </a:prstGeom>
          <a:noFill/>
        </p:spPr>
        <p:txBody>
          <a:bodyPr wrap="square" rtlCol="0">
            <a:spAutoFit/>
          </a:bodyPr>
          <a:lstStyle/>
          <a:p>
            <a:pPr algn="l" fontAlgn="base"/>
            <a:r>
              <a:rPr lang="en-GB" sz="1400" b="0" i="0" dirty="0">
                <a:solidFill>
                  <a:srgbClr val="FF0000"/>
                </a:solidFill>
                <a:effectLst/>
                <a:latin typeface="ReithSans"/>
              </a:rPr>
              <a:t>Ada Lovelace was a leading 19th century mathematician credited with creating early computer programs. She worked with her friend Charles Babbage, on his proposals for an "Analytical Engine".</a:t>
            </a:r>
          </a:p>
          <a:p>
            <a:pPr algn="l" fontAlgn="base"/>
            <a:r>
              <a:rPr lang="en-GB" sz="1400" b="0" i="0" dirty="0">
                <a:solidFill>
                  <a:srgbClr val="FF0000"/>
                </a:solidFill>
                <a:effectLst/>
                <a:latin typeface="ReithSans"/>
              </a:rPr>
              <a:t>The device was never built, but the design had the essential elements of a modern computer. Her notes described how codes could be created</a:t>
            </a:r>
          </a:p>
          <a:p>
            <a:pPr algn="l" fontAlgn="base"/>
            <a:r>
              <a:rPr lang="en-GB" b="0" i="0" dirty="0">
                <a:solidFill>
                  <a:srgbClr val="3F3F42"/>
                </a:solidFill>
                <a:effectLst/>
                <a:latin typeface="ReithSans"/>
              </a:rPr>
              <a:t>.</a:t>
            </a:r>
          </a:p>
          <a:p>
            <a:pPr algn="l" fontAlgn="base"/>
            <a:endParaRPr lang="en-GB" b="0" i="0" dirty="0">
              <a:solidFill>
                <a:srgbClr val="FF0000"/>
              </a:solidFill>
              <a:effectLst/>
              <a:latin typeface="ReithSans"/>
            </a:endParaRPr>
          </a:p>
        </p:txBody>
      </p:sp>
      <p:sp>
        <p:nvSpPr>
          <p:cNvPr id="7" name="TextBox 6">
            <a:extLst>
              <a:ext uri="{FF2B5EF4-FFF2-40B4-BE49-F238E27FC236}">
                <a16:creationId xmlns:a16="http://schemas.microsoft.com/office/drawing/2014/main" id="{719278F0-AD67-43D9-B646-1D0408542FFA}"/>
              </a:ext>
            </a:extLst>
          </p:cNvPr>
          <p:cNvSpPr txBox="1"/>
          <p:nvPr/>
        </p:nvSpPr>
        <p:spPr>
          <a:xfrm>
            <a:off x="2107096" y="4329159"/>
            <a:ext cx="5035826" cy="1477328"/>
          </a:xfrm>
          <a:prstGeom prst="rect">
            <a:avLst/>
          </a:prstGeom>
          <a:noFill/>
        </p:spPr>
        <p:txBody>
          <a:bodyPr wrap="square" rtlCol="0">
            <a:spAutoFit/>
          </a:bodyPr>
          <a:lstStyle/>
          <a:p>
            <a:pPr algn="l"/>
            <a:r>
              <a:rPr lang="en-GB" b="0" i="0" dirty="0">
                <a:solidFill>
                  <a:srgbClr val="FF0000"/>
                </a:solidFill>
                <a:effectLst/>
                <a:latin typeface="arial" panose="020B0604020202020204" pitchFamily="34" charset="0"/>
              </a:rPr>
              <a:t>In those days, there were no places for girls in the United Kingdom’s universities.</a:t>
            </a:r>
          </a:p>
          <a:p>
            <a:pPr algn="l"/>
            <a:r>
              <a:rPr lang="en-GB" b="0" i="0" dirty="0">
                <a:solidFill>
                  <a:srgbClr val="FF0000"/>
                </a:solidFill>
                <a:effectLst/>
                <a:latin typeface="arial" panose="020B0604020202020204" pitchFamily="34" charset="0"/>
              </a:rPr>
              <a:t>However, girls from wealthy, aristocratic families could be educated to a high level by private tutors. And this is how Ada was educated</a:t>
            </a:r>
            <a:r>
              <a:rPr lang="en-GB" b="0" i="0" dirty="0">
                <a:solidFill>
                  <a:srgbClr val="444444"/>
                </a:solidFill>
                <a:effectLst/>
                <a:latin typeface="arial" panose="020B0604020202020204" pitchFamily="34" charset="0"/>
              </a:rPr>
              <a:t>.</a:t>
            </a:r>
          </a:p>
        </p:txBody>
      </p:sp>
      <p:sp>
        <p:nvSpPr>
          <p:cNvPr id="8" name="TextBox 7">
            <a:extLst>
              <a:ext uri="{FF2B5EF4-FFF2-40B4-BE49-F238E27FC236}">
                <a16:creationId xmlns:a16="http://schemas.microsoft.com/office/drawing/2014/main" id="{CFC54C0B-7E91-4CDD-AC7C-0598013C4DA6}"/>
              </a:ext>
            </a:extLst>
          </p:cNvPr>
          <p:cNvSpPr txBox="1"/>
          <p:nvPr/>
        </p:nvSpPr>
        <p:spPr>
          <a:xfrm>
            <a:off x="424070" y="5963478"/>
            <a:ext cx="7262191" cy="646331"/>
          </a:xfrm>
          <a:prstGeom prst="rect">
            <a:avLst/>
          </a:prstGeom>
          <a:noFill/>
        </p:spPr>
        <p:txBody>
          <a:bodyPr wrap="square" rtlCol="0">
            <a:spAutoFit/>
          </a:bodyPr>
          <a:lstStyle/>
          <a:p>
            <a:r>
              <a:rPr lang="en-GB" b="1" dirty="0">
                <a:solidFill>
                  <a:srgbClr val="FF0000"/>
                </a:solidFill>
              </a:rPr>
              <a:t>Want to know more?</a:t>
            </a:r>
          </a:p>
          <a:p>
            <a:r>
              <a:rPr lang="en-GB" b="1" dirty="0">
                <a:solidFill>
                  <a:srgbClr val="FF0000"/>
                </a:solidFill>
              </a:rPr>
              <a:t> </a:t>
            </a:r>
            <a:r>
              <a:rPr lang="en-GB" b="0" i="0" u="none" strike="noStrike" dirty="0">
                <a:solidFill>
                  <a:srgbClr val="FFFFFF"/>
                </a:solidFill>
                <a:effectLst/>
                <a:latin typeface="YouTube Noto"/>
                <a:hlinkClick r:id="rId7"/>
              </a:rPr>
              <a:t>https://youtu.be/xiZozgCLHc4</a:t>
            </a:r>
            <a:endParaRPr lang="en-GB" b="0" i="0" u="none" strike="noStrike" dirty="0">
              <a:solidFill>
                <a:srgbClr val="FFFFFF"/>
              </a:solidFill>
              <a:effectLst/>
              <a:latin typeface="YouTube Noto"/>
            </a:endParaRPr>
          </a:p>
        </p:txBody>
      </p:sp>
      <p:sp>
        <p:nvSpPr>
          <p:cNvPr id="11" name="TextBox 10">
            <a:extLst>
              <a:ext uri="{FF2B5EF4-FFF2-40B4-BE49-F238E27FC236}">
                <a16:creationId xmlns:a16="http://schemas.microsoft.com/office/drawing/2014/main" id="{FF25242F-EA5C-4E3D-A108-DA17F4651846}"/>
              </a:ext>
            </a:extLst>
          </p:cNvPr>
          <p:cNvSpPr txBox="1"/>
          <p:nvPr/>
        </p:nvSpPr>
        <p:spPr>
          <a:xfrm>
            <a:off x="2107096" y="2610678"/>
            <a:ext cx="4850295" cy="369332"/>
          </a:xfrm>
          <a:prstGeom prst="rect">
            <a:avLst/>
          </a:prstGeom>
          <a:noFill/>
        </p:spPr>
        <p:txBody>
          <a:bodyPr wrap="square" rtlCol="0">
            <a:spAutoFit/>
          </a:bodyPr>
          <a:lstStyle/>
          <a:p>
            <a:pPr algn="l" fontAlgn="base"/>
            <a:r>
              <a:rPr lang="en-GB" b="0" i="0" dirty="0">
                <a:solidFill>
                  <a:srgbClr val="3F3F42"/>
                </a:solidFill>
                <a:effectLst/>
                <a:latin typeface="ReithSans"/>
              </a:rPr>
              <a:t>.</a:t>
            </a:r>
          </a:p>
        </p:txBody>
      </p:sp>
      <p:sp>
        <p:nvSpPr>
          <p:cNvPr id="12" name="Rectangle 11">
            <a:extLst>
              <a:ext uri="{FF2B5EF4-FFF2-40B4-BE49-F238E27FC236}">
                <a16:creationId xmlns:a16="http://schemas.microsoft.com/office/drawing/2014/main" id="{A5804D68-6116-4F48-9AFE-160E8CE996BA}"/>
              </a:ext>
            </a:extLst>
          </p:cNvPr>
          <p:cNvSpPr/>
          <p:nvPr/>
        </p:nvSpPr>
        <p:spPr>
          <a:xfrm>
            <a:off x="1974575" y="4435989"/>
            <a:ext cx="5664826" cy="1263669"/>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3" name="TextBox 12">
            <a:extLst>
              <a:ext uri="{FF2B5EF4-FFF2-40B4-BE49-F238E27FC236}">
                <a16:creationId xmlns:a16="http://schemas.microsoft.com/office/drawing/2014/main" id="{2736F795-DD81-43EB-8ACB-B7594A9D7010}"/>
              </a:ext>
            </a:extLst>
          </p:cNvPr>
          <p:cNvSpPr txBox="1"/>
          <p:nvPr/>
        </p:nvSpPr>
        <p:spPr>
          <a:xfrm>
            <a:off x="1951622" y="2509041"/>
            <a:ext cx="5532306" cy="1477328"/>
          </a:xfrm>
          <a:prstGeom prst="rect">
            <a:avLst/>
          </a:prstGeom>
          <a:noFill/>
        </p:spPr>
        <p:txBody>
          <a:bodyPr wrap="square" rtlCol="0">
            <a:spAutoFit/>
          </a:bodyPr>
          <a:lstStyle/>
          <a:p>
            <a:r>
              <a:rPr lang="en-GB" dirty="0">
                <a:solidFill>
                  <a:srgbClr val="FF0000"/>
                </a:solidFill>
                <a:latin typeface="open-sans"/>
              </a:rPr>
              <a:t>Her</a:t>
            </a:r>
            <a:r>
              <a:rPr lang="en-GB" b="0" i="0" dirty="0">
                <a:solidFill>
                  <a:srgbClr val="FF0000"/>
                </a:solidFill>
                <a:effectLst/>
                <a:latin typeface="open-sans"/>
              </a:rPr>
              <a:t> contributions to the field of computer science were not discovered until the 1950s. Since then, Ada has received many posthumous </a:t>
            </a:r>
            <a:r>
              <a:rPr lang="en-GB" b="0" i="0" dirty="0" err="1">
                <a:solidFill>
                  <a:srgbClr val="FF0000"/>
                </a:solidFill>
                <a:effectLst/>
                <a:latin typeface="open-sans"/>
              </a:rPr>
              <a:t>honors</a:t>
            </a:r>
            <a:r>
              <a:rPr lang="en-GB" b="0" i="0" dirty="0">
                <a:solidFill>
                  <a:srgbClr val="FF0000"/>
                </a:solidFill>
                <a:effectLst/>
                <a:latin typeface="open-sans"/>
              </a:rPr>
              <a:t> for her work. In 1980, the U.S. Department of </a:t>
            </a:r>
            <a:r>
              <a:rPr lang="en-GB" b="0" i="0" dirty="0" err="1">
                <a:solidFill>
                  <a:srgbClr val="FF0000"/>
                </a:solidFill>
                <a:effectLst/>
                <a:latin typeface="open-sans"/>
              </a:rPr>
              <a:t>Defense</a:t>
            </a:r>
            <a:r>
              <a:rPr lang="en-GB" b="0" i="0" dirty="0">
                <a:solidFill>
                  <a:srgbClr val="FF0000"/>
                </a:solidFill>
                <a:effectLst/>
                <a:latin typeface="open-sans"/>
              </a:rPr>
              <a:t> named a newly developed computer language "Ada," after Lovelace.</a:t>
            </a:r>
            <a:endParaRPr lang="en-GB" dirty="0">
              <a:solidFill>
                <a:srgbClr val="FF0000"/>
              </a:solidFill>
            </a:endParaRPr>
          </a:p>
        </p:txBody>
      </p:sp>
      <p:pic>
        <p:nvPicPr>
          <p:cNvPr id="15" name="Picture 14">
            <a:extLst>
              <a:ext uri="{FF2B5EF4-FFF2-40B4-BE49-F238E27FC236}">
                <a16:creationId xmlns:a16="http://schemas.microsoft.com/office/drawing/2014/main" id="{AB49C65D-8065-46C3-B4D5-60863C0FCF15}"/>
              </a:ext>
            </a:extLst>
          </p:cNvPr>
          <p:cNvPicPr>
            <a:picLocks noChangeAspect="1"/>
          </p:cNvPicPr>
          <p:nvPr/>
        </p:nvPicPr>
        <p:blipFill>
          <a:blip r:embed="rId8"/>
          <a:stretch>
            <a:fillRect/>
          </a:stretch>
        </p:blipFill>
        <p:spPr>
          <a:xfrm>
            <a:off x="8809016" y="2610678"/>
            <a:ext cx="2696293" cy="3536122"/>
          </a:xfrm>
          <a:prstGeom prst="rect">
            <a:avLst/>
          </a:prstGeom>
        </p:spPr>
      </p:pic>
    </p:spTree>
    <p:extLst>
      <p:ext uri="{BB962C8B-B14F-4D97-AF65-F5344CB8AC3E}">
        <p14:creationId xmlns:p14="http://schemas.microsoft.com/office/powerpoint/2010/main" val="4066246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8458200" y="1783080"/>
            <a:ext cx="3161963" cy="1645920"/>
          </a:xfrm>
        </p:spPr>
        <p:txBody>
          <a:bodyPr anchor="b">
            <a:normAutofit fontScale="90000"/>
          </a:bodyPr>
          <a:lstStyle/>
          <a:p>
            <a:pPr fontAlgn="base"/>
            <a:r>
              <a:rPr lang="en-GB" b="0" i="0" dirty="0">
                <a:solidFill>
                  <a:srgbClr val="FF0000"/>
                </a:solidFill>
                <a:effectLst/>
                <a:latin typeface="ReithSerif"/>
              </a:rPr>
              <a:t>Elizabeth Garrett Anderson (1836 - 1917)</a:t>
            </a:r>
            <a:br>
              <a:rPr lang="en-GB" b="0" i="0" dirty="0">
                <a:solidFill>
                  <a:srgbClr val="FF0000"/>
                </a:solidFill>
                <a:effectLst/>
                <a:latin typeface="ReithSerif"/>
              </a:rPr>
            </a:br>
            <a:r>
              <a:rPr lang="en-GB" b="1" i="0" dirty="0">
                <a:solidFill>
                  <a:srgbClr val="FF0000"/>
                </a:solidFill>
                <a:effectLst/>
                <a:latin typeface="inherit"/>
              </a:rPr>
              <a:t>Doctor</a:t>
            </a:r>
            <a:br>
              <a:rPr lang="en-GB" b="0" i="0" dirty="0">
                <a:solidFill>
                  <a:srgbClr val="FF0000"/>
                </a:solidFill>
                <a:effectLst/>
                <a:latin typeface="ReithSans"/>
              </a:rPr>
            </a:br>
            <a:r>
              <a:rPr lang="en-GB" b="1" i="0" dirty="0">
                <a:solidFill>
                  <a:srgbClr val="FF0000"/>
                </a:solidFill>
                <a:effectLst/>
                <a:latin typeface="inherit"/>
              </a:rPr>
              <a:t>Born: London, England</a:t>
            </a:r>
            <a:br>
              <a:rPr lang="en-GB" b="0" i="0" dirty="0">
                <a:solidFill>
                  <a:srgbClr val="FF0000"/>
                </a:solidFill>
                <a:effectLst/>
                <a:latin typeface="ReithSans"/>
              </a:rPr>
            </a:br>
            <a:endParaRPr lang="en-US" dirty="0">
              <a:solidFill>
                <a:srgbClr val="FF0000"/>
              </a:solidFill>
            </a:endParaRPr>
          </a:p>
        </p:txBody>
      </p:sp>
      <p:sp>
        <p:nvSpPr>
          <p:cNvPr id="10" name="Text Placeholder 3">
            <a:extLst>
              <a:ext uri="{FF2B5EF4-FFF2-40B4-BE49-F238E27FC236}">
                <a16:creationId xmlns:a16="http://schemas.microsoft.com/office/drawing/2014/main" id="{408087A7-92C5-490B-B97C-69C0CA7A9B75}"/>
              </a:ext>
            </a:extLst>
          </p:cNvPr>
          <p:cNvSpPr>
            <a:spLocks noGrp="1"/>
          </p:cNvSpPr>
          <p:nvPr>
            <p:ph type="body" sz="half" idx="2"/>
          </p:nvPr>
        </p:nvSpPr>
        <p:spPr>
          <a:xfrm>
            <a:off x="8458200" y="2336800"/>
            <a:ext cx="3161963" cy="3606800"/>
          </a:xfrm>
        </p:spPr>
        <p:txBody>
          <a:bodyPr/>
          <a:lstStyle/>
          <a:p>
            <a:endParaRPr lang="en-US" dirty="0"/>
          </a:p>
        </p:txBody>
      </p:sp>
      <p:graphicFrame>
        <p:nvGraphicFramePr>
          <p:cNvPr id="5" name="Content Placeholder 2" descr="SmartArt graphic">
            <a:extLst>
              <a:ext uri="{FF2B5EF4-FFF2-40B4-BE49-F238E27FC236}">
                <a16:creationId xmlns:a16="http://schemas.microsoft.com/office/drawing/2014/main" id="{91DB1382-7276-49FA-9632-38D558F457E3}"/>
              </a:ext>
            </a:extLst>
          </p:cNvPr>
          <p:cNvGraphicFramePr>
            <a:graphicFrameLocks noGrp="1"/>
          </p:cNvGraphicFramePr>
          <p:nvPr>
            <p:ph idx="1"/>
            <p:extLst>
              <p:ext uri="{D42A27DB-BD31-4B8C-83A1-F6EECF244321}">
                <p14:modId xmlns:p14="http://schemas.microsoft.com/office/powerpoint/2010/main" val="1361229980"/>
              </p:ext>
            </p:extLst>
          </p:nvPr>
        </p:nvGraphicFramePr>
        <p:xfrm>
          <a:off x="626165" y="517841"/>
          <a:ext cx="6858000" cy="54611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D0985DE8-32BD-4EE6-8E07-855644903F2A}"/>
              </a:ext>
            </a:extLst>
          </p:cNvPr>
          <p:cNvSpPr txBox="1"/>
          <p:nvPr/>
        </p:nvSpPr>
        <p:spPr>
          <a:xfrm>
            <a:off x="1951622" y="467490"/>
            <a:ext cx="5532306" cy="2000548"/>
          </a:xfrm>
          <a:prstGeom prst="rect">
            <a:avLst/>
          </a:prstGeom>
          <a:noFill/>
        </p:spPr>
        <p:txBody>
          <a:bodyPr wrap="square" rtlCol="0">
            <a:spAutoFit/>
          </a:bodyPr>
          <a:lstStyle/>
          <a:p>
            <a:pPr algn="l" fontAlgn="base"/>
            <a:r>
              <a:rPr lang="en-GB" sz="1400" b="0" i="0" dirty="0">
                <a:solidFill>
                  <a:srgbClr val="FF0000"/>
                </a:solidFill>
                <a:effectLst/>
                <a:latin typeface="ReithSans"/>
              </a:rPr>
              <a:t>Garrett Anderson was the first woman to qualify in the UK as a doctor - but it wasn't easy to get there.</a:t>
            </a:r>
          </a:p>
          <a:p>
            <a:pPr algn="l" fontAlgn="base"/>
            <a:r>
              <a:rPr lang="en-GB" sz="1400" b="0" i="0" dirty="0">
                <a:solidFill>
                  <a:srgbClr val="FF0000"/>
                </a:solidFill>
                <a:effectLst/>
                <a:latin typeface="ReithSans"/>
              </a:rPr>
              <a:t>In her mid-20s, she enrolled as a nurse at the Middlesex Hospital in London.</a:t>
            </a:r>
          </a:p>
          <a:p>
            <a:pPr algn="l" fontAlgn="base"/>
            <a:r>
              <a:rPr lang="en-GB" sz="1400" b="0" i="0" dirty="0">
                <a:solidFill>
                  <a:srgbClr val="FF0000"/>
                </a:solidFill>
                <a:effectLst/>
                <a:latin typeface="ReithSans"/>
              </a:rPr>
              <a:t>She attended lectures and observed the male medical students, but no university would let her take the exams to become a doctor</a:t>
            </a:r>
            <a:r>
              <a:rPr lang="en-GB" b="0" i="0" dirty="0">
                <a:solidFill>
                  <a:srgbClr val="3F3F42"/>
                </a:solidFill>
                <a:effectLst/>
                <a:latin typeface="ReithSans"/>
              </a:rPr>
              <a:t>.</a:t>
            </a:r>
          </a:p>
          <a:p>
            <a:br>
              <a:rPr lang="en-GB" b="0" i="0" dirty="0">
                <a:solidFill>
                  <a:srgbClr val="3F3F42"/>
                </a:solidFill>
                <a:effectLst/>
                <a:latin typeface="ReithSans"/>
              </a:rPr>
            </a:br>
            <a:endParaRPr lang="en-GB" b="0" i="0" dirty="0">
              <a:solidFill>
                <a:srgbClr val="FF0000"/>
              </a:solidFill>
              <a:effectLst/>
              <a:latin typeface="ReithSans"/>
            </a:endParaRPr>
          </a:p>
        </p:txBody>
      </p:sp>
      <p:sp>
        <p:nvSpPr>
          <p:cNvPr id="7" name="TextBox 6">
            <a:extLst>
              <a:ext uri="{FF2B5EF4-FFF2-40B4-BE49-F238E27FC236}">
                <a16:creationId xmlns:a16="http://schemas.microsoft.com/office/drawing/2014/main" id="{719278F0-AD67-43D9-B646-1D0408542FFA}"/>
              </a:ext>
            </a:extLst>
          </p:cNvPr>
          <p:cNvSpPr txBox="1"/>
          <p:nvPr/>
        </p:nvSpPr>
        <p:spPr>
          <a:xfrm>
            <a:off x="1810622" y="4644331"/>
            <a:ext cx="5922498" cy="1077218"/>
          </a:xfrm>
          <a:prstGeom prst="rect">
            <a:avLst/>
          </a:prstGeom>
          <a:noFill/>
        </p:spPr>
        <p:txBody>
          <a:bodyPr wrap="square" rtlCol="0">
            <a:spAutoFit/>
          </a:bodyPr>
          <a:lstStyle/>
          <a:p>
            <a:r>
              <a:rPr lang="en-GB" sz="1600" dirty="0">
                <a:solidFill>
                  <a:srgbClr val="FF0000"/>
                </a:solidFill>
                <a:latin typeface="ReithSans"/>
              </a:rPr>
              <a:t>N</a:t>
            </a:r>
            <a:r>
              <a:rPr lang="en-GB" sz="1600" b="0" i="0" dirty="0">
                <a:solidFill>
                  <a:srgbClr val="FF0000"/>
                </a:solidFill>
                <a:effectLst/>
                <a:latin typeface="ReithSans"/>
              </a:rPr>
              <a:t>o British university would let her take the exams to become a doctor. </a:t>
            </a:r>
            <a:r>
              <a:rPr lang="en-GB" sz="1600" dirty="0">
                <a:solidFill>
                  <a:srgbClr val="FF0000"/>
                </a:solidFill>
                <a:latin typeface="ReithSans"/>
              </a:rPr>
              <a:t>She learnt French and studied to be a doctor in France. Here she gained her medical degree. But the British medical register refused to recognise her qualification</a:t>
            </a:r>
            <a:endParaRPr lang="en-GB" sz="1600" b="0" i="0" dirty="0">
              <a:solidFill>
                <a:srgbClr val="FF0000"/>
              </a:solidFill>
              <a:effectLst/>
              <a:latin typeface="ReithSans"/>
            </a:endParaRPr>
          </a:p>
        </p:txBody>
      </p:sp>
      <p:sp>
        <p:nvSpPr>
          <p:cNvPr id="8" name="TextBox 7">
            <a:extLst>
              <a:ext uri="{FF2B5EF4-FFF2-40B4-BE49-F238E27FC236}">
                <a16:creationId xmlns:a16="http://schemas.microsoft.com/office/drawing/2014/main" id="{CFC54C0B-7E91-4CDD-AC7C-0598013C4DA6}"/>
              </a:ext>
            </a:extLst>
          </p:cNvPr>
          <p:cNvSpPr txBox="1"/>
          <p:nvPr/>
        </p:nvSpPr>
        <p:spPr>
          <a:xfrm>
            <a:off x="377210" y="5965505"/>
            <a:ext cx="7262191" cy="923330"/>
          </a:xfrm>
          <a:prstGeom prst="rect">
            <a:avLst/>
          </a:prstGeom>
          <a:noFill/>
        </p:spPr>
        <p:txBody>
          <a:bodyPr wrap="square" rtlCol="0">
            <a:spAutoFit/>
          </a:bodyPr>
          <a:lstStyle/>
          <a:p>
            <a:r>
              <a:rPr lang="en-GB" b="1" dirty="0">
                <a:solidFill>
                  <a:srgbClr val="FF0000"/>
                </a:solidFill>
              </a:rPr>
              <a:t>Want to know more? </a:t>
            </a:r>
          </a:p>
          <a:p>
            <a:r>
              <a:rPr lang="en-GB" dirty="0">
                <a:hlinkClick r:id="rId7"/>
              </a:rPr>
              <a:t>https://www.youtube.com/watch?v=uUgPKl4dy4I</a:t>
            </a:r>
            <a:endParaRPr lang="en-GB" dirty="0"/>
          </a:p>
          <a:p>
            <a:endParaRPr lang="en-GB" dirty="0"/>
          </a:p>
        </p:txBody>
      </p:sp>
      <p:sp>
        <p:nvSpPr>
          <p:cNvPr id="11" name="TextBox 10">
            <a:extLst>
              <a:ext uri="{FF2B5EF4-FFF2-40B4-BE49-F238E27FC236}">
                <a16:creationId xmlns:a16="http://schemas.microsoft.com/office/drawing/2014/main" id="{FF25242F-EA5C-4E3D-A108-DA17F4651846}"/>
              </a:ext>
            </a:extLst>
          </p:cNvPr>
          <p:cNvSpPr txBox="1"/>
          <p:nvPr/>
        </p:nvSpPr>
        <p:spPr>
          <a:xfrm>
            <a:off x="2107096" y="2610678"/>
            <a:ext cx="4850295" cy="369332"/>
          </a:xfrm>
          <a:prstGeom prst="rect">
            <a:avLst/>
          </a:prstGeom>
          <a:noFill/>
        </p:spPr>
        <p:txBody>
          <a:bodyPr wrap="square" rtlCol="0">
            <a:spAutoFit/>
          </a:bodyPr>
          <a:lstStyle/>
          <a:p>
            <a:pPr algn="l" fontAlgn="base"/>
            <a:r>
              <a:rPr lang="en-GB" b="0" i="0" dirty="0">
                <a:solidFill>
                  <a:srgbClr val="3F3F42"/>
                </a:solidFill>
                <a:effectLst/>
                <a:latin typeface="ReithSans"/>
              </a:rPr>
              <a:t>.</a:t>
            </a:r>
          </a:p>
        </p:txBody>
      </p:sp>
      <p:sp>
        <p:nvSpPr>
          <p:cNvPr id="13" name="TextBox 12">
            <a:extLst>
              <a:ext uri="{FF2B5EF4-FFF2-40B4-BE49-F238E27FC236}">
                <a16:creationId xmlns:a16="http://schemas.microsoft.com/office/drawing/2014/main" id="{2736F795-DD81-43EB-8ACB-B7594A9D7010}"/>
              </a:ext>
            </a:extLst>
          </p:cNvPr>
          <p:cNvSpPr txBox="1"/>
          <p:nvPr/>
        </p:nvSpPr>
        <p:spPr>
          <a:xfrm>
            <a:off x="1951622" y="2509041"/>
            <a:ext cx="5532306" cy="1477328"/>
          </a:xfrm>
          <a:prstGeom prst="rect">
            <a:avLst/>
          </a:prstGeom>
          <a:noFill/>
        </p:spPr>
        <p:txBody>
          <a:bodyPr wrap="square" rtlCol="0">
            <a:spAutoFit/>
          </a:bodyPr>
          <a:lstStyle/>
          <a:p>
            <a:pPr algn="l" fontAlgn="base"/>
            <a:r>
              <a:rPr lang="en-GB" b="0" i="0" dirty="0">
                <a:solidFill>
                  <a:srgbClr val="FF0000"/>
                </a:solidFill>
                <a:effectLst/>
                <a:latin typeface="ReithSans"/>
              </a:rPr>
              <a:t>She subsequently opened the St Mary's Dispensary for Women and Children in London and co-founded the London School of Medicine for Women.</a:t>
            </a:r>
          </a:p>
          <a:p>
            <a:pPr algn="l" fontAlgn="base"/>
            <a:r>
              <a:rPr lang="en-GB" dirty="0">
                <a:solidFill>
                  <a:srgbClr val="FF0000"/>
                </a:solidFill>
                <a:latin typeface="ReithSans"/>
              </a:rPr>
              <a:t>Her determination paved the way for other women to become doctors.</a:t>
            </a:r>
            <a:endParaRPr lang="en-GB" b="0" i="0" dirty="0">
              <a:solidFill>
                <a:srgbClr val="FF0000"/>
              </a:solidFill>
              <a:effectLst/>
              <a:latin typeface="ReithSans"/>
            </a:endParaRPr>
          </a:p>
        </p:txBody>
      </p:sp>
      <p:pic>
        <p:nvPicPr>
          <p:cNvPr id="4" name="Picture 3">
            <a:extLst>
              <a:ext uri="{FF2B5EF4-FFF2-40B4-BE49-F238E27FC236}">
                <a16:creationId xmlns:a16="http://schemas.microsoft.com/office/drawing/2014/main" id="{AA80A9D5-E077-41FB-BF38-B7ED35343E9C}"/>
              </a:ext>
            </a:extLst>
          </p:cNvPr>
          <p:cNvPicPr>
            <a:picLocks noChangeAspect="1"/>
          </p:cNvPicPr>
          <p:nvPr/>
        </p:nvPicPr>
        <p:blipFill>
          <a:blip r:embed="rId8"/>
          <a:stretch>
            <a:fillRect/>
          </a:stretch>
        </p:blipFill>
        <p:spPr>
          <a:xfrm>
            <a:off x="8359555" y="3052705"/>
            <a:ext cx="3450697" cy="3606800"/>
          </a:xfrm>
          <a:prstGeom prst="rect">
            <a:avLst/>
          </a:prstGeom>
        </p:spPr>
      </p:pic>
    </p:spTree>
    <p:extLst>
      <p:ext uri="{BB962C8B-B14F-4D97-AF65-F5344CB8AC3E}">
        <p14:creationId xmlns:p14="http://schemas.microsoft.com/office/powerpoint/2010/main" val="4095402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8503922" y="1467764"/>
            <a:ext cx="3161963" cy="1645920"/>
          </a:xfrm>
        </p:spPr>
        <p:txBody>
          <a:bodyPr anchor="b">
            <a:normAutofit fontScale="90000"/>
          </a:bodyPr>
          <a:lstStyle/>
          <a:p>
            <a:pPr fontAlgn="base"/>
            <a:r>
              <a:rPr lang="en-GB" b="0" i="0" dirty="0">
                <a:solidFill>
                  <a:srgbClr val="FF0000"/>
                </a:solidFill>
                <a:effectLst/>
                <a:latin typeface="ReithSerif"/>
              </a:rPr>
              <a:t>Jocelyn Bell Burnell (1943 -)</a:t>
            </a:r>
            <a:br>
              <a:rPr lang="en-GB" b="0" i="0" dirty="0">
                <a:solidFill>
                  <a:srgbClr val="FF0000"/>
                </a:solidFill>
                <a:effectLst/>
                <a:latin typeface="ReithSerif"/>
              </a:rPr>
            </a:br>
            <a:r>
              <a:rPr lang="en-GB" b="1" i="0" dirty="0">
                <a:solidFill>
                  <a:srgbClr val="FF0000"/>
                </a:solidFill>
                <a:effectLst/>
                <a:latin typeface="inherit"/>
              </a:rPr>
              <a:t>Astrophysicist</a:t>
            </a:r>
            <a:br>
              <a:rPr lang="en-GB" b="0" i="0" dirty="0">
                <a:solidFill>
                  <a:srgbClr val="FF0000"/>
                </a:solidFill>
                <a:effectLst/>
                <a:latin typeface="ReithSans"/>
              </a:rPr>
            </a:br>
            <a:r>
              <a:rPr lang="en-GB" b="1" i="0" dirty="0">
                <a:solidFill>
                  <a:srgbClr val="FF0000"/>
                </a:solidFill>
                <a:effectLst/>
                <a:latin typeface="inherit"/>
              </a:rPr>
              <a:t>Born: Lurgan, Northern Ireland</a:t>
            </a:r>
            <a:br>
              <a:rPr lang="en-GB" b="0" i="0" dirty="0">
                <a:solidFill>
                  <a:srgbClr val="FF0000"/>
                </a:solidFill>
                <a:effectLst/>
                <a:latin typeface="ReithSans"/>
              </a:rPr>
            </a:br>
            <a:endParaRPr lang="en-US" dirty="0">
              <a:solidFill>
                <a:srgbClr val="FF0000"/>
              </a:solidFill>
            </a:endParaRPr>
          </a:p>
        </p:txBody>
      </p:sp>
      <p:sp>
        <p:nvSpPr>
          <p:cNvPr id="10" name="Text Placeholder 3">
            <a:extLst>
              <a:ext uri="{FF2B5EF4-FFF2-40B4-BE49-F238E27FC236}">
                <a16:creationId xmlns:a16="http://schemas.microsoft.com/office/drawing/2014/main" id="{408087A7-92C5-490B-B97C-69C0CA7A9B75}"/>
              </a:ext>
            </a:extLst>
          </p:cNvPr>
          <p:cNvSpPr>
            <a:spLocks noGrp="1"/>
          </p:cNvSpPr>
          <p:nvPr>
            <p:ph type="body" sz="half" idx="2"/>
          </p:nvPr>
        </p:nvSpPr>
        <p:spPr>
          <a:xfrm>
            <a:off x="8458200" y="2336800"/>
            <a:ext cx="3161963" cy="3606800"/>
          </a:xfrm>
        </p:spPr>
        <p:txBody>
          <a:bodyPr/>
          <a:lstStyle/>
          <a:p>
            <a:endParaRPr lang="en-US" dirty="0"/>
          </a:p>
        </p:txBody>
      </p:sp>
      <p:graphicFrame>
        <p:nvGraphicFramePr>
          <p:cNvPr id="5" name="Content Placeholder 2" descr="SmartArt graphic">
            <a:extLst>
              <a:ext uri="{FF2B5EF4-FFF2-40B4-BE49-F238E27FC236}">
                <a16:creationId xmlns:a16="http://schemas.microsoft.com/office/drawing/2014/main" id="{91DB1382-7276-49FA-9632-38D558F457E3}"/>
              </a:ext>
            </a:extLst>
          </p:cNvPr>
          <p:cNvGraphicFramePr>
            <a:graphicFrameLocks noGrp="1"/>
          </p:cNvGraphicFramePr>
          <p:nvPr>
            <p:ph idx="1"/>
            <p:extLst>
              <p:ext uri="{D42A27DB-BD31-4B8C-83A1-F6EECF244321}">
                <p14:modId xmlns:p14="http://schemas.microsoft.com/office/powerpoint/2010/main" val="3101835429"/>
              </p:ext>
            </p:extLst>
          </p:nvPr>
        </p:nvGraphicFramePr>
        <p:xfrm>
          <a:off x="626165" y="517841"/>
          <a:ext cx="6858000" cy="54611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D0985DE8-32BD-4EE6-8E07-855644903F2A}"/>
              </a:ext>
            </a:extLst>
          </p:cNvPr>
          <p:cNvSpPr txBox="1"/>
          <p:nvPr/>
        </p:nvSpPr>
        <p:spPr>
          <a:xfrm>
            <a:off x="1951622" y="467490"/>
            <a:ext cx="5532306" cy="1477328"/>
          </a:xfrm>
          <a:prstGeom prst="rect">
            <a:avLst/>
          </a:prstGeom>
          <a:noFill/>
        </p:spPr>
        <p:txBody>
          <a:bodyPr wrap="square" rtlCol="0">
            <a:spAutoFit/>
          </a:bodyPr>
          <a:lstStyle/>
          <a:p>
            <a:pPr algn="l" fontAlgn="base"/>
            <a:r>
              <a:rPr lang="en-GB" b="0" i="0" dirty="0">
                <a:solidFill>
                  <a:srgbClr val="FF0000"/>
                </a:solidFill>
                <a:effectLst/>
                <a:latin typeface="ReithSans"/>
              </a:rPr>
              <a:t>Professor Dame Jocelyn Bell Burnell is credited with one of the most important discoveries of the last century: the discovery of radio pulsars.</a:t>
            </a:r>
          </a:p>
          <a:p>
            <a:pPr algn="l" fontAlgn="base"/>
            <a:r>
              <a:rPr lang="en-GB" b="0" i="0" dirty="0">
                <a:solidFill>
                  <a:srgbClr val="FF0000"/>
                </a:solidFill>
                <a:effectLst/>
                <a:latin typeface="ReithSans"/>
              </a:rPr>
              <a:t>Pulsars are the by-products of supernova explosions that make all life possible.</a:t>
            </a:r>
          </a:p>
        </p:txBody>
      </p:sp>
      <p:sp>
        <p:nvSpPr>
          <p:cNvPr id="7" name="TextBox 6">
            <a:extLst>
              <a:ext uri="{FF2B5EF4-FFF2-40B4-BE49-F238E27FC236}">
                <a16:creationId xmlns:a16="http://schemas.microsoft.com/office/drawing/2014/main" id="{719278F0-AD67-43D9-B646-1D0408542FFA}"/>
              </a:ext>
            </a:extLst>
          </p:cNvPr>
          <p:cNvSpPr txBox="1"/>
          <p:nvPr/>
        </p:nvSpPr>
        <p:spPr>
          <a:xfrm>
            <a:off x="1716903" y="4820154"/>
            <a:ext cx="5922498" cy="830997"/>
          </a:xfrm>
          <a:prstGeom prst="rect">
            <a:avLst/>
          </a:prstGeom>
          <a:noFill/>
        </p:spPr>
        <p:txBody>
          <a:bodyPr wrap="square" rtlCol="0">
            <a:spAutoFit/>
          </a:bodyPr>
          <a:lstStyle/>
          <a:p>
            <a:r>
              <a:rPr lang="en-GB" sz="1600" b="1" i="0" dirty="0">
                <a:solidFill>
                  <a:srgbClr val="FF0000"/>
                </a:solidFill>
                <a:effectLst/>
                <a:latin typeface="ReithSans"/>
              </a:rPr>
              <a:t>A leading astrophysicist, who was once overlooked for a Nobel prize in 1974  in favour of her male collaborators, has now taken her "rightful place" among the world's most distinguished scientists.</a:t>
            </a:r>
            <a:endParaRPr lang="en-GB" sz="1600" b="0" i="0" dirty="0">
              <a:solidFill>
                <a:srgbClr val="FF0000"/>
              </a:solidFill>
              <a:effectLst/>
              <a:latin typeface="ReithSans"/>
            </a:endParaRPr>
          </a:p>
        </p:txBody>
      </p:sp>
      <p:sp>
        <p:nvSpPr>
          <p:cNvPr id="8" name="TextBox 7">
            <a:extLst>
              <a:ext uri="{FF2B5EF4-FFF2-40B4-BE49-F238E27FC236}">
                <a16:creationId xmlns:a16="http://schemas.microsoft.com/office/drawing/2014/main" id="{CFC54C0B-7E91-4CDD-AC7C-0598013C4DA6}"/>
              </a:ext>
            </a:extLst>
          </p:cNvPr>
          <p:cNvSpPr txBox="1"/>
          <p:nvPr/>
        </p:nvSpPr>
        <p:spPr>
          <a:xfrm>
            <a:off x="377210" y="5965505"/>
            <a:ext cx="7262191" cy="923330"/>
          </a:xfrm>
          <a:prstGeom prst="rect">
            <a:avLst/>
          </a:prstGeom>
          <a:noFill/>
        </p:spPr>
        <p:txBody>
          <a:bodyPr wrap="square" rtlCol="0">
            <a:spAutoFit/>
          </a:bodyPr>
          <a:lstStyle/>
          <a:p>
            <a:r>
              <a:rPr lang="en-GB" b="1" dirty="0">
                <a:solidFill>
                  <a:srgbClr val="FF0000"/>
                </a:solidFill>
              </a:rPr>
              <a:t>Want to know more? </a:t>
            </a:r>
          </a:p>
          <a:p>
            <a:r>
              <a:rPr lang="en-GB" dirty="0">
                <a:hlinkClick r:id="rId7"/>
              </a:rPr>
              <a:t>https://scientificwomen.net/women/bell-jocelyn-14</a:t>
            </a:r>
            <a:endParaRPr lang="en-GB" dirty="0"/>
          </a:p>
          <a:p>
            <a:endParaRPr lang="en-GB" dirty="0"/>
          </a:p>
        </p:txBody>
      </p:sp>
      <p:sp>
        <p:nvSpPr>
          <p:cNvPr id="11" name="TextBox 10">
            <a:extLst>
              <a:ext uri="{FF2B5EF4-FFF2-40B4-BE49-F238E27FC236}">
                <a16:creationId xmlns:a16="http://schemas.microsoft.com/office/drawing/2014/main" id="{FF25242F-EA5C-4E3D-A108-DA17F4651846}"/>
              </a:ext>
            </a:extLst>
          </p:cNvPr>
          <p:cNvSpPr txBox="1"/>
          <p:nvPr/>
        </p:nvSpPr>
        <p:spPr>
          <a:xfrm>
            <a:off x="2107096" y="2610678"/>
            <a:ext cx="4850295" cy="369332"/>
          </a:xfrm>
          <a:prstGeom prst="rect">
            <a:avLst/>
          </a:prstGeom>
          <a:noFill/>
        </p:spPr>
        <p:txBody>
          <a:bodyPr wrap="square" rtlCol="0">
            <a:spAutoFit/>
          </a:bodyPr>
          <a:lstStyle/>
          <a:p>
            <a:pPr algn="l" fontAlgn="base"/>
            <a:r>
              <a:rPr lang="en-GB" b="0" i="0" dirty="0">
                <a:solidFill>
                  <a:srgbClr val="3F3F42"/>
                </a:solidFill>
                <a:effectLst/>
                <a:latin typeface="ReithSans"/>
              </a:rPr>
              <a:t>.</a:t>
            </a:r>
          </a:p>
        </p:txBody>
      </p:sp>
      <p:sp>
        <p:nvSpPr>
          <p:cNvPr id="13" name="TextBox 12">
            <a:extLst>
              <a:ext uri="{FF2B5EF4-FFF2-40B4-BE49-F238E27FC236}">
                <a16:creationId xmlns:a16="http://schemas.microsoft.com/office/drawing/2014/main" id="{2736F795-DD81-43EB-8ACB-B7594A9D7010}"/>
              </a:ext>
            </a:extLst>
          </p:cNvPr>
          <p:cNvSpPr txBox="1"/>
          <p:nvPr/>
        </p:nvSpPr>
        <p:spPr>
          <a:xfrm>
            <a:off x="1951622" y="2509041"/>
            <a:ext cx="5532306" cy="1200329"/>
          </a:xfrm>
          <a:prstGeom prst="rect">
            <a:avLst/>
          </a:prstGeom>
          <a:noFill/>
        </p:spPr>
        <p:txBody>
          <a:bodyPr wrap="square" rtlCol="0">
            <a:spAutoFit/>
          </a:bodyPr>
          <a:lstStyle/>
          <a:p>
            <a:pPr algn="l" fontAlgn="base"/>
            <a:r>
              <a:rPr lang="en-GB" b="0" i="0" dirty="0">
                <a:solidFill>
                  <a:srgbClr val="FF0000"/>
                </a:solidFill>
                <a:effectLst/>
                <a:latin typeface="ReithSans"/>
              </a:rPr>
              <a:t>She was awarded the Michael Faraday Prize (2010) and a Royal Medal (2015) by the Royal Society</a:t>
            </a:r>
          </a:p>
          <a:p>
            <a:pPr algn="l" fontAlgn="base"/>
            <a:r>
              <a:rPr lang="en-GB" b="0" i="0" dirty="0">
                <a:solidFill>
                  <a:srgbClr val="FF0000"/>
                </a:solidFill>
                <a:effectLst/>
                <a:latin typeface="ReithSans"/>
              </a:rPr>
              <a:t>A portrait of Dame Jocelyn Bell-Burnell has been unveiled by the Royal Society in London</a:t>
            </a:r>
          </a:p>
        </p:txBody>
      </p:sp>
      <p:pic>
        <p:nvPicPr>
          <p:cNvPr id="9" name="Picture 8">
            <a:extLst>
              <a:ext uri="{FF2B5EF4-FFF2-40B4-BE49-F238E27FC236}">
                <a16:creationId xmlns:a16="http://schemas.microsoft.com/office/drawing/2014/main" id="{1C8EDE34-1D62-4729-AE99-FFCAC9F4F0C8}"/>
              </a:ext>
            </a:extLst>
          </p:cNvPr>
          <p:cNvPicPr>
            <a:picLocks noChangeAspect="1"/>
          </p:cNvPicPr>
          <p:nvPr/>
        </p:nvPicPr>
        <p:blipFill>
          <a:blip r:embed="rId8"/>
          <a:stretch>
            <a:fillRect/>
          </a:stretch>
        </p:blipFill>
        <p:spPr>
          <a:xfrm>
            <a:off x="8695988" y="2733180"/>
            <a:ext cx="2924175" cy="3590925"/>
          </a:xfrm>
          <a:prstGeom prst="rect">
            <a:avLst/>
          </a:prstGeom>
        </p:spPr>
      </p:pic>
    </p:spTree>
    <p:extLst>
      <p:ext uri="{BB962C8B-B14F-4D97-AF65-F5344CB8AC3E}">
        <p14:creationId xmlns:p14="http://schemas.microsoft.com/office/powerpoint/2010/main" val="3763503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8403872" y="1561237"/>
            <a:ext cx="3161963" cy="1645920"/>
          </a:xfrm>
        </p:spPr>
        <p:txBody>
          <a:bodyPr anchor="b">
            <a:normAutofit fontScale="90000"/>
          </a:bodyPr>
          <a:lstStyle/>
          <a:p>
            <a:pPr fontAlgn="base"/>
            <a:r>
              <a:rPr lang="it-IT" b="1" i="0" dirty="0">
                <a:solidFill>
                  <a:srgbClr val="FF0000"/>
                </a:solidFill>
                <a:effectLst/>
                <a:latin typeface="ReithSans"/>
              </a:rPr>
              <a:t>Dr Maggie Aderin-Pocock MBE – Space Scientist </a:t>
            </a:r>
            <a:br>
              <a:rPr lang="it-IT" b="1" i="0" dirty="0">
                <a:solidFill>
                  <a:srgbClr val="FF0000"/>
                </a:solidFill>
                <a:effectLst/>
                <a:latin typeface="ReithSans"/>
              </a:rPr>
            </a:br>
            <a:r>
              <a:rPr lang="it-IT" b="1" i="0" dirty="0">
                <a:solidFill>
                  <a:srgbClr val="FF0000"/>
                </a:solidFill>
                <a:effectLst/>
                <a:latin typeface="ReithSans"/>
              </a:rPr>
              <a:t>Born </a:t>
            </a:r>
            <a:r>
              <a:rPr lang="en-GB" b="1" i="0" dirty="0">
                <a:solidFill>
                  <a:srgbClr val="FF0000"/>
                </a:solidFill>
                <a:effectLst/>
                <a:latin typeface="ReithSans"/>
              </a:rPr>
              <a:t>9 March 1968</a:t>
            </a:r>
            <a:r>
              <a:rPr lang="en-GB" b="1" dirty="0">
                <a:solidFill>
                  <a:srgbClr val="FF0000"/>
                </a:solidFill>
                <a:latin typeface="ReithSans"/>
              </a:rPr>
              <a:t>. </a:t>
            </a:r>
            <a:r>
              <a:rPr lang="en-GB" b="1" dirty="0" err="1">
                <a:solidFill>
                  <a:srgbClr val="FF0000"/>
                </a:solidFill>
                <a:latin typeface="ReithSans"/>
              </a:rPr>
              <a:t>Islington,London</a:t>
            </a:r>
            <a:endParaRPr lang="en-US" b="1" dirty="0">
              <a:solidFill>
                <a:srgbClr val="FF0000"/>
              </a:solidFill>
              <a:latin typeface="ReithSans"/>
            </a:endParaRPr>
          </a:p>
        </p:txBody>
      </p:sp>
      <p:sp>
        <p:nvSpPr>
          <p:cNvPr id="10" name="Text Placeholder 3">
            <a:extLst>
              <a:ext uri="{FF2B5EF4-FFF2-40B4-BE49-F238E27FC236}">
                <a16:creationId xmlns:a16="http://schemas.microsoft.com/office/drawing/2014/main" id="{408087A7-92C5-490B-B97C-69C0CA7A9B75}"/>
              </a:ext>
            </a:extLst>
          </p:cNvPr>
          <p:cNvSpPr>
            <a:spLocks noGrp="1"/>
          </p:cNvSpPr>
          <p:nvPr>
            <p:ph type="body" sz="half" idx="2"/>
          </p:nvPr>
        </p:nvSpPr>
        <p:spPr>
          <a:xfrm>
            <a:off x="8503922" y="2509041"/>
            <a:ext cx="3161963" cy="3606800"/>
          </a:xfrm>
        </p:spPr>
        <p:txBody>
          <a:bodyPr/>
          <a:lstStyle/>
          <a:p>
            <a:endParaRPr lang="en-US" dirty="0"/>
          </a:p>
        </p:txBody>
      </p:sp>
      <p:graphicFrame>
        <p:nvGraphicFramePr>
          <p:cNvPr id="5" name="Content Placeholder 2" descr="SmartArt graphic">
            <a:extLst>
              <a:ext uri="{FF2B5EF4-FFF2-40B4-BE49-F238E27FC236}">
                <a16:creationId xmlns:a16="http://schemas.microsoft.com/office/drawing/2014/main" id="{91DB1382-7276-49FA-9632-38D558F457E3}"/>
              </a:ext>
            </a:extLst>
          </p:cNvPr>
          <p:cNvGraphicFramePr>
            <a:graphicFrameLocks noGrp="1"/>
          </p:cNvGraphicFramePr>
          <p:nvPr>
            <p:ph idx="1"/>
            <p:extLst>
              <p:ext uri="{D42A27DB-BD31-4B8C-83A1-F6EECF244321}">
                <p14:modId xmlns:p14="http://schemas.microsoft.com/office/powerpoint/2010/main" val="492881752"/>
              </p:ext>
            </p:extLst>
          </p:nvPr>
        </p:nvGraphicFramePr>
        <p:xfrm>
          <a:off x="626165" y="517841"/>
          <a:ext cx="6858000" cy="54611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D0985DE8-32BD-4EE6-8E07-855644903F2A}"/>
              </a:ext>
            </a:extLst>
          </p:cNvPr>
          <p:cNvSpPr txBox="1"/>
          <p:nvPr/>
        </p:nvSpPr>
        <p:spPr>
          <a:xfrm>
            <a:off x="1911999" y="707154"/>
            <a:ext cx="5532306" cy="646331"/>
          </a:xfrm>
          <a:prstGeom prst="rect">
            <a:avLst/>
          </a:prstGeom>
          <a:noFill/>
        </p:spPr>
        <p:txBody>
          <a:bodyPr wrap="square" rtlCol="0">
            <a:spAutoFit/>
          </a:bodyPr>
          <a:lstStyle/>
          <a:p>
            <a:pPr algn="l" fontAlgn="base"/>
            <a:r>
              <a:rPr lang="en-GB" b="0" i="0" dirty="0">
                <a:solidFill>
                  <a:srgbClr val="FF0000"/>
                </a:solidFill>
                <a:effectLst/>
                <a:latin typeface="ReithSans"/>
              </a:rPr>
              <a:t>Dr Maggie </a:t>
            </a:r>
            <a:r>
              <a:rPr lang="en-GB" b="0" i="0" dirty="0" err="1">
                <a:solidFill>
                  <a:srgbClr val="FF0000"/>
                </a:solidFill>
                <a:effectLst/>
                <a:latin typeface="ReithSans"/>
              </a:rPr>
              <a:t>Aderin</a:t>
            </a:r>
            <a:r>
              <a:rPr lang="en-GB" b="0" i="0" dirty="0">
                <a:solidFill>
                  <a:srgbClr val="FF0000"/>
                </a:solidFill>
                <a:effectLst/>
                <a:latin typeface="ReithSans"/>
              </a:rPr>
              <a:t>-Pocock, MBE is Space Scientist and science educator. </a:t>
            </a:r>
          </a:p>
        </p:txBody>
      </p:sp>
      <p:sp>
        <p:nvSpPr>
          <p:cNvPr id="7" name="TextBox 6">
            <a:extLst>
              <a:ext uri="{FF2B5EF4-FFF2-40B4-BE49-F238E27FC236}">
                <a16:creationId xmlns:a16="http://schemas.microsoft.com/office/drawing/2014/main" id="{719278F0-AD67-43D9-B646-1D0408542FFA}"/>
              </a:ext>
            </a:extLst>
          </p:cNvPr>
          <p:cNvSpPr txBox="1"/>
          <p:nvPr/>
        </p:nvSpPr>
        <p:spPr>
          <a:xfrm>
            <a:off x="1911999" y="4808018"/>
            <a:ext cx="5336940" cy="646331"/>
          </a:xfrm>
          <a:prstGeom prst="rect">
            <a:avLst/>
          </a:prstGeom>
          <a:noFill/>
        </p:spPr>
        <p:txBody>
          <a:bodyPr wrap="square" rtlCol="0">
            <a:spAutoFit/>
          </a:bodyPr>
          <a:lstStyle/>
          <a:p>
            <a:r>
              <a:rPr lang="en-GB" dirty="0">
                <a:solidFill>
                  <a:srgbClr val="FF0000"/>
                </a:solidFill>
                <a:latin typeface="ReithSans"/>
              </a:rPr>
              <a:t>Has dyslexia. She has the ability to think differently due to her dyslexia.  </a:t>
            </a:r>
            <a:endParaRPr lang="en-GB" i="0" dirty="0">
              <a:solidFill>
                <a:srgbClr val="FF0000"/>
              </a:solidFill>
              <a:effectLst/>
              <a:latin typeface="ReithSans"/>
            </a:endParaRPr>
          </a:p>
        </p:txBody>
      </p:sp>
      <p:sp>
        <p:nvSpPr>
          <p:cNvPr id="8" name="TextBox 7">
            <a:extLst>
              <a:ext uri="{FF2B5EF4-FFF2-40B4-BE49-F238E27FC236}">
                <a16:creationId xmlns:a16="http://schemas.microsoft.com/office/drawing/2014/main" id="{CFC54C0B-7E91-4CDD-AC7C-0598013C4DA6}"/>
              </a:ext>
            </a:extLst>
          </p:cNvPr>
          <p:cNvSpPr txBox="1"/>
          <p:nvPr/>
        </p:nvSpPr>
        <p:spPr>
          <a:xfrm>
            <a:off x="377210" y="5965505"/>
            <a:ext cx="7262191" cy="1200329"/>
          </a:xfrm>
          <a:prstGeom prst="rect">
            <a:avLst/>
          </a:prstGeom>
          <a:noFill/>
        </p:spPr>
        <p:txBody>
          <a:bodyPr wrap="square" rtlCol="0">
            <a:spAutoFit/>
          </a:bodyPr>
          <a:lstStyle/>
          <a:p>
            <a:r>
              <a:rPr lang="en-GB" b="1" dirty="0">
                <a:solidFill>
                  <a:srgbClr val="FF0000"/>
                </a:solidFill>
              </a:rPr>
              <a:t>Want to know more? </a:t>
            </a:r>
          </a:p>
          <a:p>
            <a:r>
              <a:rPr lang="en-GB" dirty="0">
                <a:hlinkClick r:id="rId7"/>
              </a:rPr>
              <a:t>https://www.youtube.com/watch?v=xhJiC-ieXAg</a:t>
            </a:r>
            <a:endParaRPr lang="en-GB" dirty="0"/>
          </a:p>
          <a:p>
            <a:endParaRPr lang="en-GB" dirty="0"/>
          </a:p>
          <a:p>
            <a:endParaRPr lang="en-GB" dirty="0"/>
          </a:p>
        </p:txBody>
      </p:sp>
      <p:sp>
        <p:nvSpPr>
          <p:cNvPr id="11" name="TextBox 10">
            <a:extLst>
              <a:ext uri="{FF2B5EF4-FFF2-40B4-BE49-F238E27FC236}">
                <a16:creationId xmlns:a16="http://schemas.microsoft.com/office/drawing/2014/main" id="{FF25242F-EA5C-4E3D-A108-DA17F4651846}"/>
              </a:ext>
            </a:extLst>
          </p:cNvPr>
          <p:cNvSpPr txBox="1"/>
          <p:nvPr/>
        </p:nvSpPr>
        <p:spPr>
          <a:xfrm>
            <a:off x="2107096" y="2610678"/>
            <a:ext cx="4850295" cy="369332"/>
          </a:xfrm>
          <a:prstGeom prst="rect">
            <a:avLst/>
          </a:prstGeom>
          <a:noFill/>
        </p:spPr>
        <p:txBody>
          <a:bodyPr wrap="square" rtlCol="0">
            <a:spAutoFit/>
          </a:bodyPr>
          <a:lstStyle/>
          <a:p>
            <a:pPr algn="l" fontAlgn="base"/>
            <a:r>
              <a:rPr lang="en-GB" b="0" i="0" dirty="0">
                <a:solidFill>
                  <a:srgbClr val="3F3F42"/>
                </a:solidFill>
                <a:effectLst/>
                <a:latin typeface="ReithSans"/>
              </a:rPr>
              <a:t>.</a:t>
            </a:r>
          </a:p>
        </p:txBody>
      </p:sp>
      <p:sp>
        <p:nvSpPr>
          <p:cNvPr id="13" name="TextBox 12">
            <a:extLst>
              <a:ext uri="{FF2B5EF4-FFF2-40B4-BE49-F238E27FC236}">
                <a16:creationId xmlns:a16="http://schemas.microsoft.com/office/drawing/2014/main" id="{2736F795-DD81-43EB-8ACB-B7594A9D7010}"/>
              </a:ext>
            </a:extLst>
          </p:cNvPr>
          <p:cNvSpPr txBox="1"/>
          <p:nvPr/>
        </p:nvSpPr>
        <p:spPr>
          <a:xfrm>
            <a:off x="1951622" y="2509041"/>
            <a:ext cx="5532306" cy="1477328"/>
          </a:xfrm>
          <a:prstGeom prst="rect">
            <a:avLst/>
          </a:prstGeom>
          <a:noFill/>
        </p:spPr>
        <p:txBody>
          <a:bodyPr wrap="square" rtlCol="0">
            <a:spAutoFit/>
          </a:bodyPr>
          <a:lstStyle/>
          <a:p>
            <a:pPr algn="l" fontAlgn="base"/>
            <a:r>
              <a:rPr lang="en-GB" dirty="0">
                <a:solidFill>
                  <a:srgbClr val="FF0000"/>
                </a:solidFill>
                <a:latin typeface="ReithSans"/>
              </a:rPr>
              <a:t>C</a:t>
            </a:r>
            <a:r>
              <a:rPr lang="en-GB" b="0" i="0" dirty="0">
                <a:solidFill>
                  <a:srgbClr val="FF0000"/>
                </a:solidFill>
                <a:effectLst/>
                <a:latin typeface="ReithSans"/>
              </a:rPr>
              <a:t>o-presented the long-running astronomy TV programme The Sky at Night.</a:t>
            </a:r>
          </a:p>
          <a:p>
            <a:pPr algn="l" fontAlgn="base"/>
            <a:r>
              <a:rPr lang="en-GB" b="0" i="0" dirty="0">
                <a:solidFill>
                  <a:srgbClr val="FF0000"/>
                </a:solidFill>
                <a:effectLst/>
                <a:latin typeface="ReithSans"/>
              </a:rPr>
              <a:t>“When I got my MBE, the Queen asked me what I did in life. When I told her that I was a space scientist, she was physically shocked…</a:t>
            </a:r>
          </a:p>
        </p:txBody>
      </p:sp>
      <p:pic>
        <p:nvPicPr>
          <p:cNvPr id="4" name="Picture 3">
            <a:extLst>
              <a:ext uri="{FF2B5EF4-FFF2-40B4-BE49-F238E27FC236}">
                <a16:creationId xmlns:a16="http://schemas.microsoft.com/office/drawing/2014/main" id="{0491F170-0AF1-4B52-BB9E-FCE0BF773E85}"/>
              </a:ext>
            </a:extLst>
          </p:cNvPr>
          <p:cNvPicPr>
            <a:picLocks noChangeAspect="1"/>
          </p:cNvPicPr>
          <p:nvPr/>
        </p:nvPicPr>
        <p:blipFill>
          <a:blip r:embed="rId8"/>
          <a:stretch>
            <a:fillRect/>
          </a:stretch>
        </p:blipFill>
        <p:spPr>
          <a:xfrm>
            <a:off x="8403872" y="3429000"/>
            <a:ext cx="3076738" cy="2257929"/>
          </a:xfrm>
          <a:prstGeom prst="rect">
            <a:avLst/>
          </a:prstGeom>
        </p:spPr>
      </p:pic>
    </p:spTree>
    <p:extLst>
      <p:ext uri="{BB962C8B-B14F-4D97-AF65-F5344CB8AC3E}">
        <p14:creationId xmlns:p14="http://schemas.microsoft.com/office/powerpoint/2010/main" val="35415299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8403872" y="517841"/>
            <a:ext cx="3161963" cy="1645920"/>
          </a:xfrm>
        </p:spPr>
        <p:txBody>
          <a:bodyPr anchor="b">
            <a:normAutofit/>
          </a:bodyPr>
          <a:lstStyle/>
          <a:p>
            <a:pPr fontAlgn="base"/>
            <a:r>
              <a:rPr lang="en-GB" b="0" i="0" dirty="0">
                <a:solidFill>
                  <a:srgbClr val="FF0000"/>
                </a:solidFill>
                <a:effectLst/>
                <a:latin typeface="ReithSans"/>
              </a:rPr>
              <a:t>Nina Tandon</a:t>
            </a:r>
            <a:br>
              <a:rPr lang="en-GB" b="0" i="0" dirty="0">
                <a:solidFill>
                  <a:srgbClr val="FF0000"/>
                </a:solidFill>
                <a:effectLst/>
                <a:latin typeface="ReithSans"/>
              </a:rPr>
            </a:br>
            <a:r>
              <a:rPr lang="en-GB" b="0" i="0" dirty="0">
                <a:solidFill>
                  <a:srgbClr val="FF0000"/>
                </a:solidFill>
                <a:effectLst/>
                <a:latin typeface="ReithSans"/>
              </a:rPr>
              <a:t>1980. America, New York</a:t>
            </a:r>
            <a:endParaRPr lang="en-US" dirty="0">
              <a:solidFill>
                <a:srgbClr val="FF0000"/>
              </a:solidFill>
              <a:latin typeface="ReithSans"/>
            </a:endParaRPr>
          </a:p>
        </p:txBody>
      </p:sp>
      <p:sp>
        <p:nvSpPr>
          <p:cNvPr id="10" name="Text Placeholder 3">
            <a:extLst>
              <a:ext uri="{FF2B5EF4-FFF2-40B4-BE49-F238E27FC236}">
                <a16:creationId xmlns:a16="http://schemas.microsoft.com/office/drawing/2014/main" id="{408087A7-92C5-490B-B97C-69C0CA7A9B75}"/>
              </a:ext>
            </a:extLst>
          </p:cNvPr>
          <p:cNvSpPr>
            <a:spLocks noGrp="1"/>
          </p:cNvSpPr>
          <p:nvPr>
            <p:ph type="body" sz="half" idx="2"/>
          </p:nvPr>
        </p:nvSpPr>
        <p:spPr>
          <a:xfrm>
            <a:off x="8458200" y="2336800"/>
            <a:ext cx="3161963" cy="3606800"/>
          </a:xfrm>
        </p:spPr>
        <p:txBody>
          <a:bodyPr/>
          <a:lstStyle/>
          <a:p>
            <a:endParaRPr lang="en-US" dirty="0"/>
          </a:p>
        </p:txBody>
      </p:sp>
      <p:graphicFrame>
        <p:nvGraphicFramePr>
          <p:cNvPr id="5" name="Content Placeholder 2" descr="SmartArt graphic">
            <a:extLst>
              <a:ext uri="{FF2B5EF4-FFF2-40B4-BE49-F238E27FC236}">
                <a16:creationId xmlns:a16="http://schemas.microsoft.com/office/drawing/2014/main" id="{91DB1382-7276-49FA-9632-38D558F457E3}"/>
              </a:ext>
            </a:extLst>
          </p:cNvPr>
          <p:cNvGraphicFramePr>
            <a:graphicFrameLocks noGrp="1"/>
          </p:cNvGraphicFramePr>
          <p:nvPr>
            <p:ph idx="1"/>
            <p:extLst>
              <p:ext uri="{D42A27DB-BD31-4B8C-83A1-F6EECF244321}">
                <p14:modId xmlns:p14="http://schemas.microsoft.com/office/powerpoint/2010/main" val="3561697915"/>
              </p:ext>
            </p:extLst>
          </p:nvPr>
        </p:nvGraphicFramePr>
        <p:xfrm>
          <a:off x="626165" y="517841"/>
          <a:ext cx="6858000" cy="54611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D0985DE8-32BD-4EE6-8E07-855644903F2A}"/>
              </a:ext>
            </a:extLst>
          </p:cNvPr>
          <p:cNvSpPr txBox="1"/>
          <p:nvPr/>
        </p:nvSpPr>
        <p:spPr>
          <a:xfrm>
            <a:off x="1425085" y="485744"/>
            <a:ext cx="5823854" cy="2585323"/>
          </a:xfrm>
          <a:prstGeom prst="rect">
            <a:avLst/>
          </a:prstGeom>
          <a:noFill/>
        </p:spPr>
        <p:txBody>
          <a:bodyPr wrap="square" rtlCol="0">
            <a:spAutoFit/>
          </a:bodyPr>
          <a:lstStyle/>
          <a:p>
            <a:pPr algn="l" fontAlgn="base"/>
            <a:r>
              <a:rPr lang="en-GB" b="0" i="0" dirty="0">
                <a:solidFill>
                  <a:srgbClr val="FF0000"/>
                </a:solidFill>
                <a:effectLst/>
                <a:latin typeface="ReithSans"/>
              </a:rPr>
              <a:t>She is a biomedical tissue engineer. </a:t>
            </a:r>
            <a:r>
              <a:rPr lang="en-GB" dirty="0">
                <a:solidFill>
                  <a:srgbClr val="FF0000"/>
                </a:solidFill>
                <a:latin typeface="ReithSans"/>
              </a:rPr>
              <a:t>S</a:t>
            </a:r>
            <a:r>
              <a:rPr lang="en-GB" b="0" i="0" dirty="0">
                <a:solidFill>
                  <a:srgbClr val="FF0000"/>
                </a:solidFill>
                <a:effectLst/>
                <a:latin typeface="ReithSans"/>
              </a:rPr>
              <a:t>he engineers the growth of bones for skeletal reconstruction. This allows the repair bone defects in people by using the patient’s stem cells to grow new healthy bones in a lab environment.</a:t>
            </a:r>
            <a:r>
              <a:rPr lang="en-GB" b="0" i="0" dirty="0">
                <a:solidFill>
                  <a:srgbClr val="FF0000"/>
                </a:solidFill>
                <a:effectLst/>
                <a:latin typeface="AllianceNo1-Regular"/>
              </a:rPr>
              <a:t> They can be made to exact measurements to reflect the patient’s body. It also means that the patient’s immune system will naturally accept the new bone, rather than fighting against it.</a:t>
            </a:r>
            <a:br>
              <a:rPr lang="en-GB" dirty="0">
                <a:solidFill>
                  <a:srgbClr val="FF0000"/>
                </a:solidFill>
              </a:rPr>
            </a:br>
            <a:endParaRPr lang="en-GB" b="0" i="0" dirty="0">
              <a:solidFill>
                <a:srgbClr val="FF0000"/>
              </a:solidFill>
              <a:effectLst/>
              <a:latin typeface="ReithSans"/>
            </a:endParaRPr>
          </a:p>
        </p:txBody>
      </p:sp>
      <p:sp>
        <p:nvSpPr>
          <p:cNvPr id="7" name="TextBox 6">
            <a:extLst>
              <a:ext uri="{FF2B5EF4-FFF2-40B4-BE49-F238E27FC236}">
                <a16:creationId xmlns:a16="http://schemas.microsoft.com/office/drawing/2014/main" id="{719278F0-AD67-43D9-B646-1D0408542FFA}"/>
              </a:ext>
            </a:extLst>
          </p:cNvPr>
          <p:cNvSpPr txBox="1"/>
          <p:nvPr/>
        </p:nvSpPr>
        <p:spPr>
          <a:xfrm>
            <a:off x="1911999" y="4808018"/>
            <a:ext cx="5336940" cy="369332"/>
          </a:xfrm>
          <a:prstGeom prst="rect">
            <a:avLst/>
          </a:prstGeom>
          <a:noFill/>
        </p:spPr>
        <p:txBody>
          <a:bodyPr wrap="square" rtlCol="0">
            <a:spAutoFit/>
          </a:bodyPr>
          <a:lstStyle/>
          <a:p>
            <a:r>
              <a:rPr lang="en-GB" dirty="0">
                <a:solidFill>
                  <a:srgbClr val="FF0000"/>
                </a:solidFill>
                <a:latin typeface="ReithSans"/>
              </a:rPr>
              <a:t> </a:t>
            </a:r>
            <a:endParaRPr lang="en-GB" i="0" dirty="0">
              <a:solidFill>
                <a:srgbClr val="FF0000"/>
              </a:solidFill>
              <a:effectLst/>
              <a:latin typeface="ReithSans"/>
            </a:endParaRPr>
          </a:p>
        </p:txBody>
      </p:sp>
      <p:sp>
        <p:nvSpPr>
          <p:cNvPr id="8" name="TextBox 7">
            <a:extLst>
              <a:ext uri="{FF2B5EF4-FFF2-40B4-BE49-F238E27FC236}">
                <a16:creationId xmlns:a16="http://schemas.microsoft.com/office/drawing/2014/main" id="{CFC54C0B-7E91-4CDD-AC7C-0598013C4DA6}"/>
              </a:ext>
            </a:extLst>
          </p:cNvPr>
          <p:cNvSpPr txBox="1"/>
          <p:nvPr/>
        </p:nvSpPr>
        <p:spPr>
          <a:xfrm>
            <a:off x="377210" y="5965505"/>
            <a:ext cx="7262191" cy="1477328"/>
          </a:xfrm>
          <a:prstGeom prst="rect">
            <a:avLst/>
          </a:prstGeom>
          <a:noFill/>
        </p:spPr>
        <p:txBody>
          <a:bodyPr wrap="square" rtlCol="0">
            <a:spAutoFit/>
          </a:bodyPr>
          <a:lstStyle/>
          <a:p>
            <a:r>
              <a:rPr lang="en-GB" b="1" dirty="0">
                <a:solidFill>
                  <a:srgbClr val="FF0000"/>
                </a:solidFill>
              </a:rPr>
              <a:t>Want to know more? </a:t>
            </a:r>
          </a:p>
          <a:p>
            <a:r>
              <a:rPr lang="en-GB" dirty="0">
                <a:hlinkClick r:id="rId7"/>
              </a:rPr>
              <a:t>https://www.nbcnews.com/video/discovering-you-nina-tandon-82230853524</a:t>
            </a:r>
            <a:endParaRPr lang="en-GB" dirty="0"/>
          </a:p>
          <a:p>
            <a:endParaRPr lang="en-GB" dirty="0"/>
          </a:p>
          <a:p>
            <a:endParaRPr lang="en-GB" dirty="0"/>
          </a:p>
        </p:txBody>
      </p:sp>
      <p:sp>
        <p:nvSpPr>
          <p:cNvPr id="11" name="TextBox 10">
            <a:extLst>
              <a:ext uri="{FF2B5EF4-FFF2-40B4-BE49-F238E27FC236}">
                <a16:creationId xmlns:a16="http://schemas.microsoft.com/office/drawing/2014/main" id="{FF25242F-EA5C-4E3D-A108-DA17F4651846}"/>
              </a:ext>
            </a:extLst>
          </p:cNvPr>
          <p:cNvSpPr txBox="1"/>
          <p:nvPr/>
        </p:nvSpPr>
        <p:spPr>
          <a:xfrm>
            <a:off x="2107096" y="2610678"/>
            <a:ext cx="4850295" cy="369332"/>
          </a:xfrm>
          <a:prstGeom prst="rect">
            <a:avLst/>
          </a:prstGeom>
          <a:noFill/>
        </p:spPr>
        <p:txBody>
          <a:bodyPr wrap="square" rtlCol="0">
            <a:spAutoFit/>
          </a:bodyPr>
          <a:lstStyle/>
          <a:p>
            <a:pPr algn="l" fontAlgn="base"/>
            <a:r>
              <a:rPr lang="en-GB" b="0" i="0" dirty="0">
                <a:solidFill>
                  <a:srgbClr val="3F3F42"/>
                </a:solidFill>
                <a:effectLst/>
                <a:latin typeface="ReithSans"/>
              </a:rPr>
              <a:t>.</a:t>
            </a:r>
          </a:p>
        </p:txBody>
      </p:sp>
      <p:sp>
        <p:nvSpPr>
          <p:cNvPr id="13" name="TextBox 12">
            <a:extLst>
              <a:ext uri="{FF2B5EF4-FFF2-40B4-BE49-F238E27FC236}">
                <a16:creationId xmlns:a16="http://schemas.microsoft.com/office/drawing/2014/main" id="{2736F795-DD81-43EB-8ACB-B7594A9D7010}"/>
              </a:ext>
            </a:extLst>
          </p:cNvPr>
          <p:cNvSpPr txBox="1"/>
          <p:nvPr/>
        </p:nvSpPr>
        <p:spPr>
          <a:xfrm>
            <a:off x="1951622" y="2509041"/>
            <a:ext cx="5532306" cy="369332"/>
          </a:xfrm>
          <a:prstGeom prst="rect">
            <a:avLst/>
          </a:prstGeom>
          <a:noFill/>
        </p:spPr>
        <p:txBody>
          <a:bodyPr wrap="square" rtlCol="0">
            <a:spAutoFit/>
          </a:bodyPr>
          <a:lstStyle/>
          <a:p>
            <a:pPr algn="l" fontAlgn="base"/>
            <a:endParaRPr lang="en-GB" b="0" i="0" dirty="0">
              <a:solidFill>
                <a:srgbClr val="FF0000"/>
              </a:solidFill>
              <a:effectLst/>
              <a:latin typeface="ReithSans"/>
            </a:endParaRPr>
          </a:p>
        </p:txBody>
      </p:sp>
      <p:sp>
        <p:nvSpPr>
          <p:cNvPr id="3" name="TextBox 2">
            <a:extLst>
              <a:ext uri="{FF2B5EF4-FFF2-40B4-BE49-F238E27FC236}">
                <a16:creationId xmlns:a16="http://schemas.microsoft.com/office/drawing/2014/main" id="{5E3A1ADB-3EBE-47DC-B7D7-833DB81B8BFE}"/>
              </a:ext>
            </a:extLst>
          </p:cNvPr>
          <p:cNvSpPr txBox="1"/>
          <p:nvPr/>
        </p:nvSpPr>
        <p:spPr>
          <a:xfrm>
            <a:off x="1911999" y="3297196"/>
            <a:ext cx="4661079" cy="923330"/>
          </a:xfrm>
          <a:prstGeom prst="rect">
            <a:avLst/>
          </a:prstGeom>
          <a:noFill/>
        </p:spPr>
        <p:txBody>
          <a:bodyPr wrap="square" rtlCol="0">
            <a:spAutoFit/>
          </a:bodyPr>
          <a:lstStyle/>
          <a:p>
            <a:r>
              <a:rPr lang="en-GB" b="0" i="0" dirty="0">
                <a:solidFill>
                  <a:srgbClr val="FF0000"/>
                </a:solidFill>
                <a:effectLst/>
                <a:latin typeface="ReithSans"/>
              </a:rPr>
              <a:t>She is the founder and CEO of </a:t>
            </a:r>
            <a:r>
              <a:rPr lang="en-GB" b="0" i="0" dirty="0" err="1">
                <a:solidFill>
                  <a:srgbClr val="FF0000"/>
                </a:solidFill>
                <a:effectLst/>
                <a:latin typeface="ReithSans"/>
              </a:rPr>
              <a:t>EpiBone</a:t>
            </a:r>
            <a:endParaRPr lang="en-GB" b="0" i="0" dirty="0">
              <a:solidFill>
                <a:srgbClr val="FF0000"/>
              </a:solidFill>
              <a:effectLst/>
              <a:latin typeface="ReithSans"/>
            </a:endParaRPr>
          </a:p>
          <a:p>
            <a:r>
              <a:rPr lang="en-GB" b="0" i="0" dirty="0">
                <a:solidFill>
                  <a:srgbClr val="FF0000"/>
                </a:solidFill>
                <a:effectLst/>
                <a:latin typeface="AllianceNo1-Regular"/>
              </a:rPr>
              <a:t>Tandon has also been involved with constructing beating hearts </a:t>
            </a:r>
            <a:endParaRPr lang="en-GB" dirty="0">
              <a:solidFill>
                <a:srgbClr val="FF0000"/>
              </a:solidFill>
            </a:endParaRPr>
          </a:p>
        </p:txBody>
      </p:sp>
      <p:pic>
        <p:nvPicPr>
          <p:cNvPr id="12" name="Picture 11">
            <a:extLst>
              <a:ext uri="{FF2B5EF4-FFF2-40B4-BE49-F238E27FC236}">
                <a16:creationId xmlns:a16="http://schemas.microsoft.com/office/drawing/2014/main" id="{E79FB84B-A34C-4F7D-97D5-7935F02CC7E4}"/>
              </a:ext>
            </a:extLst>
          </p:cNvPr>
          <p:cNvPicPr>
            <a:picLocks noChangeAspect="1"/>
          </p:cNvPicPr>
          <p:nvPr/>
        </p:nvPicPr>
        <p:blipFill>
          <a:blip r:embed="rId8"/>
          <a:stretch>
            <a:fillRect/>
          </a:stretch>
        </p:blipFill>
        <p:spPr>
          <a:xfrm>
            <a:off x="8855662" y="2842462"/>
            <a:ext cx="2403199" cy="3097701"/>
          </a:xfrm>
          <a:prstGeom prst="rect">
            <a:avLst/>
          </a:prstGeom>
        </p:spPr>
      </p:pic>
    </p:spTree>
    <p:extLst>
      <p:ext uri="{BB962C8B-B14F-4D97-AF65-F5344CB8AC3E}">
        <p14:creationId xmlns:p14="http://schemas.microsoft.com/office/powerpoint/2010/main" val="2388458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BF212-3023-4C92-8655-BEF3906085D5}"/>
              </a:ext>
            </a:extLst>
          </p:cNvPr>
          <p:cNvSpPr>
            <a:spLocks noGrp="1"/>
          </p:cNvSpPr>
          <p:nvPr>
            <p:ph type="title"/>
          </p:nvPr>
        </p:nvSpPr>
        <p:spPr>
          <a:xfrm>
            <a:off x="8458199" y="998330"/>
            <a:ext cx="3161963" cy="1645920"/>
          </a:xfrm>
        </p:spPr>
        <p:txBody>
          <a:bodyPr>
            <a:normAutofit fontScale="90000"/>
          </a:bodyPr>
          <a:lstStyle/>
          <a:p>
            <a:r>
              <a:rPr lang="en-GB" dirty="0">
                <a:solidFill>
                  <a:srgbClr val="FF0000"/>
                </a:solidFill>
              </a:rPr>
              <a:t>11</a:t>
            </a:r>
            <a:r>
              <a:rPr lang="en-GB" baseline="30000" dirty="0">
                <a:solidFill>
                  <a:srgbClr val="FF0000"/>
                </a:solidFill>
              </a:rPr>
              <a:t>th</a:t>
            </a:r>
            <a:r>
              <a:rPr lang="en-GB" dirty="0">
                <a:solidFill>
                  <a:srgbClr val="FF0000"/>
                </a:solidFill>
              </a:rPr>
              <a:t> Feb international day for women and girls in science</a:t>
            </a:r>
          </a:p>
        </p:txBody>
      </p:sp>
      <p:sp>
        <p:nvSpPr>
          <p:cNvPr id="3" name="Content Placeholder 2">
            <a:extLst>
              <a:ext uri="{FF2B5EF4-FFF2-40B4-BE49-F238E27FC236}">
                <a16:creationId xmlns:a16="http://schemas.microsoft.com/office/drawing/2014/main" id="{BE3BAA08-0A7C-43F7-A144-39F98A3F11C0}"/>
              </a:ext>
            </a:extLst>
          </p:cNvPr>
          <p:cNvSpPr>
            <a:spLocks noGrp="1"/>
          </p:cNvSpPr>
          <p:nvPr>
            <p:ph idx="1"/>
          </p:nvPr>
        </p:nvSpPr>
        <p:spPr/>
        <p:txBody>
          <a:bodyPr>
            <a:normAutofit lnSpcReduction="10000"/>
          </a:bodyPr>
          <a:lstStyle/>
          <a:p>
            <a:pPr marL="0" indent="0">
              <a:buNone/>
            </a:pPr>
            <a:r>
              <a:rPr lang="en-GB" b="1" u="sng" dirty="0">
                <a:solidFill>
                  <a:srgbClr val="FF0000"/>
                </a:solidFill>
              </a:rPr>
              <a:t>INSPIRED? FINISHED?</a:t>
            </a:r>
          </a:p>
          <a:p>
            <a:pPr marL="0" indent="0">
              <a:buNone/>
            </a:pPr>
            <a:r>
              <a:rPr lang="en-GB" dirty="0">
                <a:solidFill>
                  <a:srgbClr val="FF0000"/>
                </a:solidFill>
              </a:rPr>
              <a:t>Here are some other websites that you can use to look into women and girls impact in the world of science.</a:t>
            </a:r>
          </a:p>
          <a:p>
            <a:pPr marL="0" indent="0">
              <a:buNone/>
            </a:pPr>
            <a:endParaRPr lang="en-GB" dirty="0">
              <a:solidFill>
                <a:srgbClr val="FF0000"/>
              </a:solidFill>
            </a:endParaRPr>
          </a:p>
          <a:p>
            <a:pPr marL="0" indent="0">
              <a:buNone/>
            </a:pPr>
            <a:r>
              <a:rPr lang="en-GB" b="1" u="sng" dirty="0">
                <a:solidFill>
                  <a:srgbClr val="FF0000"/>
                </a:solidFill>
              </a:rPr>
              <a:t>A collection of printable posters </a:t>
            </a:r>
          </a:p>
          <a:p>
            <a:pPr marL="0" indent="0">
              <a:buNone/>
            </a:pPr>
            <a:r>
              <a:rPr lang="en-GB" dirty="0">
                <a:hlinkClick r:id="rId2"/>
              </a:rPr>
              <a:t>https://insidetheperimeter.ca/forces-of-nature-great-women-who-changed-science/</a:t>
            </a:r>
            <a:endParaRPr lang="en-GB" dirty="0"/>
          </a:p>
          <a:p>
            <a:pPr marL="0" indent="0">
              <a:buNone/>
            </a:pPr>
            <a:endParaRPr lang="en-GB" dirty="0">
              <a:solidFill>
                <a:srgbClr val="FF0000"/>
              </a:solidFill>
            </a:endParaRPr>
          </a:p>
          <a:p>
            <a:pPr marL="0" indent="0">
              <a:buNone/>
            </a:pPr>
            <a:r>
              <a:rPr lang="en-GB" b="1" u="sng" dirty="0">
                <a:solidFill>
                  <a:srgbClr val="FF0000"/>
                </a:solidFill>
              </a:rPr>
              <a:t>A time line of women in science</a:t>
            </a:r>
          </a:p>
          <a:p>
            <a:pPr marL="0" indent="0">
              <a:buNone/>
            </a:pPr>
            <a:r>
              <a:rPr lang="en-GB" dirty="0">
                <a:hlinkClick r:id="rId3"/>
              </a:rPr>
              <a:t>https://stfc.ukri.org/files/a-brief-history-of-women-in-science/</a:t>
            </a:r>
            <a:endParaRPr lang="en-GB" dirty="0"/>
          </a:p>
          <a:p>
            <a:pPr marL="0" indent="0">
              <a:buNone/>
            </a:pPr>
            <a:endParaRPr lang="en-GB" b="1" u="sng" dirty="0"/>
          </a:p>
          <a:p>
            <a:pPr marL="0" indent="0">
              <a:buNone/>
            </a:pPr>
            <a:r>
              <a:rPr lang="en-GB" b="1" u="sng" dirty="0">
                <a:solidFill>
                  <a:srgbClr val="FF0000"/>
                </a:solidFill>
              </a:rPr>
              <a:t>Further links and more awesome bits of information</a:t>
            </a:r>
          </a:p>
          <a:p>
            <a:pPr marL="0" indent="0">
              <a:buNone/>
            </a:pPr>
            <a:r>
              <a:rPr lang="en-GB" dirty="0">
                <a:hlinkClick r:id="rId4"/>
              </a:rPr>
              <a:t>https://www.teachervision.com/women-stem</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F1A7FCB6-662B-47A8-9C47-A7A06674A0BF}"/>
              </a:ext>
            </a:extLst>
          </p:cNvPr>
          <p:cNvSpPr>
            <a:spLocks noGrp="1"/>
          </p:cNvSpPr>
          <p:nvPr>
            <p:ph type="body" sz="half" idx="2"/>
          </p:nvPr>
        </p:nvSpPr>
        <p:spPr>
          <a:xfrm>
            <a:off x="8458199" y="2677380"/>
            <a:ext cx="3161963" cy="3606800"/>
          </a:xfrm>
        </p:spPr>
        <p:txBody>
          <a:bodyPr/>
          <a:lstStyle/>
          <a:p>
            <a:endParaRPr lang="en-GB" dirty="0"/>
          </a:p>
        </p:txBody>
      </p:sp>
      <p:pic>
        <p:nvPicPr>
          <p:cNvPr id="11" name="Picture 10">
            <a:extLst>
              <a:ext uri="{FF2B5EF4-FFF2-40B4-BE49-F238E27FC236}">
                <a16:creationId xmlns:a16="http://schemas.microsoft.com/office/drawing/2014/main" id="{3B14A709-CE76-4A5F-BE60-661C86DDFE64}"/>
              </a:ext>
            </a:extLst>
          </p:cNvPr>
          <p:cNvPicPr>
            <a:picLocks noChangeAspect="1"/>
          </p:cNvPicPr>
          <p:nvPr/>
        </p:nvPicPr>
        <p:blipFill>
          <a:blip r:embed="rId5"/>
          <a:stretch>
            <a:fillRect/>
          </a:stretch>
        </p:blipFill>
        <p:spPr>
          <a:xfrm>
            <a:off x="8253430" y="3095005"/>
            <a:ext cx="3571500" cy="2497414"/>
          </a:xfrm>
          <a:prstGeom prst="rect">
            <a:avLst/>
          </a:prstGeom>
        </p:spPr>
      </p:pic>
    </p:spTree>
    <p:extLst>
      <p:ext uri="{BB962C8B-B14F-4D97-AF65-F5344CB8AC3E}">
        <p14:creationId xmlns:p14="http://schemas.microsoft.com/office/powerpoint/2010/main" val="13118649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{8E133B4C-2FF7-4050-BDE7-DD74903DC7C5}tf78438558_win32</Template>
  <TotalTime>418</TotalTime>
  <Words>1050</Words>
  <Application>Microsoft Office PowerPoint</Application>
  <PresentationFormat>Widescreen</PresentationFormat>
  <Paragraphs>79</Paragraphs>
  <Slides>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vt:i4>
      </vt:variant>
    </vt:vector>
  </HeadingPairs>
  <TitlesOfParts>
    <vt:vector size="19" baseType="lpstr">
      <vt:lpstr>AllianceNo1-Regular</vt:lpstr>
      <vt:lpstr>Arial</vt:lpstr>
      <vt:lpstr>Century Gothic</vt:lpstr>
      <vt:lpstr>Garamond</vt:lpstr>
      <vt:lpstr>inherit</vt:lpstr>
      <vt:lpstr>open-sans</vt:lpstr>
      <vt:lpstr>ReithSans</vt:lpstr>
      <vt:lpstr>ReithSerif</vt:lpstr>
      <vt:lpstr>YouTube Noto</vt:lpstr>
      <vt:lpstr>SavonVTI</vt:lpstr>
      <vt:lpstr>International day for women and girls in Science</vt:lpstr>
      <vt:lpstr>Task</vt:lpstr>
      <vt:lpstr>Mary Anning (1799 - 1847) Palaeontologist Born: Dorset, England </vt:lpstr>
      <vt:lpstr>Ada Lovelace (1815 - 1852) Mathematician Born: London, England </vt:lpstr>
      <vt:lpstr>Elizabeth Garrett Anderson (1836 - 1917) Doctor Born: London, England </vt:lpstr>
      <vt:lpstr>Jocelyn Bell Burnell (1943 -) Astrophysicist Born: Lurgan, Northern Ireland </vt:lpstr>
      <vt:lpstr>Dr Maggie Aderin-Pocock MBE – Space Scientist  Born 9 March 1968. Islington,London</vt:lpstr>
      <vt:lpstr>Nina Tandon 1980. America, New York</vt:lpstr>
      <vt:lpstr>11th Feb international day for women and girls in science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day for women and girls in Science</dc:title>
  <dc:creator>michelle adams</dc:creator>
  <cp:lastModifiedBy>michelle adams</cp:lastModifiedBy>
  <cp:revision>35</cp:revision>
  <dcterms:created xsi:type="dcterms:W3CDTF">2021-02-08T15:40:24Z</dcterms:created>
  <dcterms:modified xsi:type="dcterms:W3CDTF">2021-02-08T22:38:52Z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