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44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01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6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566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15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02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17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313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61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30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88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retell the story of A Christmas Carol from the perspective of the Ghost of Christmas…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SassoonPrimaryInfant" pitchFamily="2" charset="0"/>
              </a:rPr>
              <a:t>First person</a:t>
            </a:r>
          </a:p>
          <a:p>
            <a:r>
              <a:rPr lang="en-GB" dirty="0" smtClean="0">
                <a:latin typeface="SassoonPrimaryInfant" pitchFamily="2" charset="0"/>
              </a:rPr>
              <a:t>Past tense</a:t>
            </a:r>
          </a:p>
          <a:p>
            <a:r>
              <a:rPr lang="en-GB" dirty="0" smtClean="0">
                <a:latin typeface="SassoonPrimaryInfant" pitchFamily="2" charset="0"/>
              </a:rPr>
              <a:t>Organise ideas in paragraphs (use your plan to help you) </a:t>
            </a:r>
            <a:r>
              <a:rPr lang="en-GB" dirty="0" err="1" smtClean="0">
                <a:latin typeface="SassoonPrimaryInfant" pitchFamily="2" charset="0"/>
              </a:rPr>
              <a:t>TiPTop</a:t>
            </a:r>
            <a:endParaRPr lang="en-GB" dirty="0" smtClean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Basics – CL &amp; FS for sentences, commas to split main &amp; sub-ordinate clauses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SassoonPrimaryInfant" pitchFamily="2" charset="0"/>
              </a:rPr>
              <a:t>Detailed description of </a:t>
            </a:r>
            <a:r>
              <a:rPr lang="en-GB" dirty="0" smtClean="0">
                <a:latin typeface="SassoonPrimaryInfant" pitchFamily="2" charset="0"/>
              </a:rPr>
              <a:t>surroundings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Physical reactions from the </a:t>
            </a:r>
            <a:r>
              <a:rPr lang="en-GB" dirty="0" smtClean="0">
                <a:latin typeface="SassoonPrimaryInfant" pitchFamily="2" charset="0"/>
              </a:rPr>
              <a:t>character- verbs for action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Exciting synonyms</a:t>
            </a:r>
          </a:p>
          <a:p>
            <a:r>
              <a:rPr lang="en-GB" dirty="0">
                <a:latin typeface="SassoonPrimaryInfant" pitchFamily="2" charset="0"/>
              </a:rPr>
              <a:t>Similes and metaphors</a:t>
            </a: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038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Sophisticated similes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latin typeface="SassoonPrimaryInfant" pitchFamily="2" charset="0"/>
              </a:rPr>
              <a:t>What could we compare Scrooge’s movements to?</a:t>
            </a:r>
          </a:p>
          <a:p>
            <a:r>
              <a:rPr lang="en-GB" dirty="0" smtClean="0">
                <a:latin typeface="SassoonPrimaryInfant" pitchFamily="2" charset="0"/>
              </a:rPr>
              <a:t>Eyes of a raven (looking)</a:t>
            </a:r>
          </a:p>
          <a:p>
            <a:r>
              <a:rPr lang="en-GB" dirty="0" smtClean="0">
                <a:latin typeface="SassoonPrimaryInfant" pitchFamily="2" charset="0"/>
              </a:rPr>
              <a:t>Albatross (flying/gliding)</a:t>
            </a:r>
          </a:p>
          <a:p>
            <a:r>
              <a:rPr lang="en-GB" dirty="0" smtClean="0">
                <a:latin typeface="SassoonPrimaryInfant" pitchFamily="2" charset="0"/>
              </a:rPr>
              <a:t>Deer (startled)</a:t>
            </a:r>
          </a:p>
          <a:p>
            <a:r>
              <a:rPr lang="en-GB" dirty="0" smtClean="0">
                <a:latin typeface="SassoonPrimaryInfant" pitchFamily="2" charset="0"/>
              </a:rPr>
              <a:t>Write a sentence on your whiteboards using a sophisticated simile. You may begin with…</a:t>
            </a:r>
          </a:p>
          <a:p>
            <a:r>
              <a:rPr lang="en-GB" dirty="0" smtClean="0">
                <a:latin typeface="SassoonPrimaryInfant" pitchFamily="2" charset="0"/>
              </a:rPr>
              <a:t>He instantly recoiled in alarm and fear…</a:t>
            </a: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Or</a:t>
            </a: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His stomach lurched at the sight of land below him as we…</a:t>
            </a:r>
          </a:p>
          <a:p>
            <a:endParaRPr lang="en-GB" dirty="0" smtClean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05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8654</TotalTime>
  <Words>129</Words>
  <Application>Microsoft Office PowerPoint</Application>
  <PresentationFormat>Widescreen</PresentationFormat>
  <Paragraphs>18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SassoonPrimaryInfant</vt:lpstr>
      <vt:lpstr>Office Theme</vt:lpstr>
      <vt:lpstr>To retell the story of A Christmas Carol from the perspective of the Ghost of Christmas…</vt:lpstr>
      <vt:lpstr>Sophisticated similes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 McDevitt</dc:creator>
  <cp:lastModifiedBy>S. McDevitt</cp:lastModifiedBy>
  <cp:revision>10</cp:revision>
  <dcterms:created xsi:type="dcterms:W3CDTF">2020-12-07T14:58:14Z</dcterms:created>
  <dcterms:modified xsi:type="dcterms:W3CDTF">2020-12-14T10:16:03Z</dcterms:modified>
</cp:coreProperties>
</file>