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7"/>
  </p:notesMasterIdLst>
  <p:handoutMasterIdLst>
    <p:handoutMasterId r:id="rId8"/>
  </p:handoutMasterIdLst>
  <p:sldIdLst>
    <p:sldId id="257" r:id="rId2"/>
    <p:sldId id="259" r:id="rId3"/>
    <p:sldId id="256" r:id="rId4"/>
    <p:sldId id="258" r:id="rId5"/>
    <p:sldId id="269" r:id="rId6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E4D793-862C-46BC-9BF7-C464075F3CE2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D1D84F-F355-472D-BFA7-23D67D7C37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9797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2B70CB-32D0-49A7-B8FB-35C54014705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7D2512-73FE-47F3-8B6D-517E80E101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991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Dorcas, </a:t>
            </a:r>
            <a:r>
              <a:rPr lang="en-GB" dirty="0" err="1" smtClean="0"/>
              <a:t>Wanessa</a:t>
            </a:r>
            <a:r>
              <a:rPr lang="en-GB" dirty="0" smtClean="0"/>
              <a:t> lead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D2512-73FE-47F3-8B6D-517E80E1014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4216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Child welcomes</a:t>
            </a:r>
            <a:r>
              <a:rPr lang="en-GB" baseline="0" dirty="0" smtClean="0"/>
              <a:t> parents – Connor journey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D2512-73FE-47F3-8B6D-517E80E1014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188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Children speak about 2</a:t>
            </a:r>
            <a:r>
              <a:rPr lang="en-GB" baseline="0" dirty="0" smtClean="0"/>
              <a:t> activities slides with music, then what I learnt about myself</a:t>
            </a:r>
          </a:p>
          <a:p>
            <a:r>
              <a:rPr lang="en-GB" baseline="0" dirty="0" err="1" smtClean="0"/>
              <a:t>Afonso</a:t>
            </a:r>
            <a:r>
              <a:rPr lang="en-GB" baseline="0" dirty="0" smtClean="0"/>
              <a:t>, Rosie, Brendan, Patryk, </a:t>
            </a:r>
            <a:r>
              <a:rPr lang="en-GB" baseline="0" dirty="0" err="1" smtClean="0"/>
              <a:t>Wanessa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D2512-73FE-47F3-8B6D-517E80E1014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5514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62474"/>
          </a:xfrm>
        </p:spPr>
        <p:txBody>
          <a:bodyPr/>
          <a:lstStyle/>
          <a:p>
            <a:pPr algn="r"/>
            <a:r>
              <a:rPr lang="en-GB" dirty="0" smtClean="0"/>
              <a:t>Welcome</a:t>
            </a:r>
            <a:br>
              <a:rPr lang="en-GB" dirty="0" smtClean="0"/>
            </a:br>
            <a:r>
              <a:rPr lang="en-GB" dirty="0" smtClean="0"/>
              <a:t>to our</a:t>
            </a:r>
            <a:br>
              <a:rPr lang="en-GB" dirty="0" smtClean="0"/>
            </a:br>
            <a:r>
              <a:rPr lang="en-GB" dirty="0" smtClean="0"/>
              <a:t>Alton Castle</a:t>
            </a:r>
            <a:br>
              <a:rPr lang="en-GB" dirty="0" smtClean="0"/>
            </a:br>
            <a:r>
              <a:rPr lang="en-GB" dirty="0" smtClean="0"/>
              <a:t>assembly.</a:t>
            </a:r>
            <a:endParaRPr lang="en-GB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8680"/>
            <a:ext cx="3531393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2512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 gather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Morning prayer.</a:t>
            </a:r>
          </a:p>
          <a:p>
            <a:pPr marL="137160" indent="0">
              <a:buNone/>
            </a:pPr>
            <a:endParaRPr lang="en-GB" dirty="0"/>
          </a:p>
          <a:p>
            <a:pPr marL="137160" indent="0">
              <a:buNone/>
            </a:pPr>
            <a:r>
              <a:rPr lang="en-GB" dirty="0" smtClean="0"/>
              <a:t>Dear Jesus,</a:t>
            </a:r>
          </a:p>
          <a:p>
            <a:pPr marL="137160" indent="0">
              <a:buNone/>
            </a:pPr>
            <a:r>
              <a:rPr lang="en-GB" dirty="0" smtClean="0"/>
              <a:t>I offer to you today</a:t>
            </a:r>
          </a:p>
          <a:p>
            <a:pPr marL="137160" indent="0">
              <a:buNone/>
            </a:pPr>
            <a:r>
              <a:rPr lang="en-GB" dirty="0" smtClean="0"/>
              <a:t>All that I do and think and say</a:t>
            </a:r>
          </a:p>
          <a:p>
            <a:pPr marL="137160" indent="0">
              <a:buNone/>
            </a:pPr>
            <a:r>
              <a:rPr lang="en-GB" dirty="0" smtClean="0"/>
              <a:t>All my work and happy play</a:t>
            </a:r>
          </a:p>
          <a:p>
            <a:pPr marL="137160" indent="0">
              <a:buNone/>
            </a:pPr>
            <a:r>
              <a:rPr lang="en-GB" dirty="0" smtClean="0"/>
              <a:t>I offer to you, my God today.</a:t>
            </a:r>
          </a:p>
          <a:p>
            <a:pPr marL="137160" indent="0">
              <a:buNone/>
            </a:pPr>
            <a:endParaRPr lang="en-GB" dirty="0"/>
          </a:p>
          <a:p>
            <a:pPr marL="137160" indent="0">
              <a:buNone/>
            </a:pPr>
            <a:r>
              <a:rPr lang="en-GB" dirty="0" smtClean="0"/>
              <a:t>Amen</a:t>
            </a:r>
            <a:endParaRPr lang="en-GB" dirty="0"/>
          </a:p>
        </p:txBody>
      </p:sp>
      <p:pic>
        <p:nvPicPr>
          <p:cNvPr id="1026" name="Picture 2" descr="C:\Users\McDevittS\AppData\Local\Microsoft\Windows\Temporary Internet Files\Content.IE5\BGC2KKPD\candle-13644-large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060848"/>
            <a:ext cx="1119160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5479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Alton castle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                                          We were on our way!</a:t>
            </a:r>
            <a:endParaRPr lang="en-GB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364820"/>
            <a:ext cx="3620653" cy="5256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8411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3096344" cy="4128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396885"/>
            <a:ext cx="3222104" cy="429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598" y="116632"/>
            <a:ext cx="4800534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886472"/>
            <a:ext cx="2934072" cy="3912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4686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3258108" cy="4344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16632"/>
            <a:ext cx="3420126" cy="4560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836712"/>
            <a:ext cx="3221850" cy="42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487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1509</TotalTime>
  <Words>84</Words>
  <Application>Microsoft Office PowerPoint</Application>
  <PresentationFormat>On-screen Show (4:3)</PresentationFormat>
  <Paragraphs>20</Paragraphs>
  <Slides>5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Apex</vt:lpstr>
      <vt:lpstr>Welcome to our Alton Castle assembly.</vt:lpstr>
      <vt:lpstr>We gather</vt:lpstr>
      <vt:lpstr>Alton castle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Alton castle</dc:title>
  <dc:creator>S. McDevitt</dc:creator>
  <cp:lastModifiedBy>L. Watts</cp:lastModifiedBy>
  <cp:revision>29</cp:revision>
  <cp:lastPrinted>2016-02-12T08:11:16Z</cp:lastPrinted>
  <dcterms:created xsi:type="dcterms:W3CDTF">2016-02-10T13:56:27Z</dcterms:created>
  <dcterms:modified xsi:type="dcterms:W3CDTF">2016-03-15T09:11:22Z</dcterms:modified>
</cp:coreProperties>
</file>