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08" r:id="rId5"/>
    <p:sldId id="256" r:id="rId6"/>
    <p:sldId id="383" r:id="rId7"/>
    <p:sldId id="376" r:id="rId8"/>
    <p:sldId id="384" r:id="rId9"/>
    <p:sldId id="385" r:id="rId10"/>
    <p:sldId id="386" r:id="rId11"/>
    <p:sldId id="387" r:id="rId12"/>
    <p:sldId id="388" r:id="rId13"/>
    <p:sldId id="389" r:id="rId14"/>
    <p:sldId id="390" r:id="rId15"/>
    <p:sldId id="399" r:id="rId16"/>
    <p:sldId id="392" r:id="rId17"/>
    <p:sldId id="393" r:id="rId18"/>
    <p:sldId id="394" r:id="rId19"/>
    <p:sldId id="365" r:id="rId20"/>
    <p:sldId id="395" r:id="rId21"/>
    <p:sldId id="396" r:id="rId22"/>
    <p:sldId id="397" r:id="rId23"/>
    <p:sldId id="398"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99"/>
    <a:srgbClr val="FF66CC"/>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C30335-43D0-41BA-8C1C-5666BFBCADFF}" v="22" dt="2019-10-25T08:38:09.7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32" autoAdjust="0"/>
    <p:restoredTop sz="94660"/>
  </p:normalViewPr>
  <p:slideViewPr>
    <p:cSldViewPr snapToGrid="0">
      <p:cViewPr varScale="1">
        <p:scale>
          <a:sx n="74" d="100"/>
          <a:sy n="74" d="100"/>
        </p:scale>
        <p:origin x="13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cky Crouch" userId="c8246cc5-0a21-4bf3-8f37-70937c159b77" providerId="ADAL" clId="{D6F450D5-5187-4286-9B1C-B8DFC69EAE4B}"/>
    <pc:docChg chg="undo custSel addSld delSld modSld sldOrd">
      <pc:chgData name="Becky Crouch" userId="c8246cc5-0a21-4bf3-8f37-70937c159b77" providerId="ADAL" clId="{D6F450D5-5187-4286-9B1C-B8DFC69EAE4B}" dt="2018-11-06T19:02:55.774" v="1536" actId="5793"/>
      <pc:docMkLst>
        <pc:docMk/>
      </pc:docMkLst>
      <pc:sldChg chg="modSp">
        <pc:chgData name="Becky Crouch" userId="c8246cc5-0a21-4bf3-8f37-70937c159b77" providerId="ADAL" clId="{D6F450D5-5187-4286-9B1C-B8DFC69EAE4B}" dt="2018-11-06T18:58:40.584" v="1445" actId="255"/>
        <pc:sldMkLst>
          <pc:docMk/>
          <pc:sldMk cId="2637481266" sldId="256"/>
        </pc:sldMkLst>
        <pc:spChg chg="mod">
          <ac:chgData name="Becky Crouch" userId="c8246cc5-0a21-4bf3-8f37-70937c159b77" providerId="ADAL" clId="{D6F450D5-5187-4286-9B1C-B8DFC69EAE4B}" dt="2018-11-06T18:58:40.584" v="1445" actId="255"/>
          <ac:spMkLst>
            <pc:docMk/>
            <pc:sldMk cId="2637481266" sldId="256"/>
            <ac:spMk id="19" creationId="{5252A847-DE45-4FA3-A1F8-EEBEB845FF8E}"/>
          </ac:spMkLst>
        </pc:spChg>
      </pc:sldChg>
      <pc:sldChg chg="addSp delSp modSp ord">
        <pc:chgData name="Becky Crouch" userId="c8246cc5-0a21-4bf3-8f37-70937c159b77" providerId="ADAL" clId="{D6F450D5-5187-4286-9B1C-B8DFC69EAE4B}" dt="2018-11-06T19:01:48.182" v="1498" actId="1076"/>
        <pc:sldMkLst>
          <pc:docMk/>
          <pc:sldMk cId="636014570" sldId="314"/>
        </pc:sldMkLst>
        <pc:spChg chg="add del mod">
          <ac:chgData name="Becky Crouch" userId="c8246cc5-0a21-4bf3-8f37-70937c159b77" providerId="ADAL" clId="{D6F450D5-5187-4286-9B1C-B8DFC69EAE4B}" dt="2018-11-06T18:47:24.724" v="1324" actId="478"/>
          <ac:spMkLst>
            <pc:docMk/>
            <pc:sldMk cId="636014570" sldId="314"/>
            <ac:spMk id="2" creationId="{B63A0DE0-F327-4CDF-BCFD-38CF6A9B5607}"/>
          </ac:spMkLst>
        </pc:spChg>
        <pc:spChg chg="add mod">
          <ac:chgData name="Becky Crouch" userId="c8246cc5-0a21-4bf3-8f37-70937c159b77" providerId="ADAL" clId="{D6F450D5-5187-4286-9B1C-B8DFC69EAE4B}" dt="2018-11-06T19:01:48.182" v="1498" actId="1076"/>
          <ac:spMkLst>
            <pc:docMk/>
            <pc:sldMk cId="636014570" sldId="314"/>
            <ac:spMk id="6" creationId="{685D02F1-D515-45F9-BE6F-6C6FD1E1574F}"/>
          </ac:spMkLst>
        </pc:spChg>
        <pc:spChg chg="mod">
          <ac:chgData name="Becky Crouch" userId="c8246cc5-0a21-4bf3-8f37-70937c159b77" providerId="ADAL" clId="{D6F450D5-5187-4286-9B1C-B8DFC69EAE4B}" dt="2018-11-06T18:57:28.235" v="1440" actId="20577"/>
          <ac:spMkLst>
            <pc:docMk/>
            <pc:sldMk cId="636014570" sldId="314"/>
            <ac:spMk id="19" creationId="{5252A847-DE45-4FA3-A1F8-EEBEB845FF8E}"/>
          </ac:spMkLst>
        </pc:spChg>
        <pc:picChg chg="add mod">
          <ac:chgData name="Becky Crouch" userId="c8246cc5-0a21-4bf3-8f37-70937c159b77" providerId="ADAL" clId="{D6F450D5-5187-4286-9B1C-B8DFC69EAE4B}" dt="2018-11-06T19:01:39.767" v="1497" actId="1076"/>
          <ac:picMkLst>
            <pc:docMk/>
            <pc:sldMk cId="636014570" sldId="314"/>
            <ac:picMk id="9" creationId="{CF8DF7FB-428A-4352-8FFA-448A0C84134A}"/>
          </ac:picMkLst>
        </pc:picChg>
        <pc:picChg chg="add del mod">
          <ac:chgData name="Becky Crouch" userId="c8246cc5-0a21-4bf3-8f37-70937c159b77" providerId="ADAL" clId="{D6F450D5-5187-4286-9B1C-B8DFC69EAE4B}" dt="2018-11-06T18:56:10.945" v="1433" actId="478"/>
          <ac:picMkLst>
            <pc:docMk/>
            <pc:sldMk cId="636014570" sldId="314"/>
            <ac:picMk id="10" creationId="{57F91C25-41FA-47F2-98D4-62BBCA0C7216}"/>
          </ac:picMkLst>
        </pc:picChg>
        <pc:picChg chg="add del mod">
          <ac:chgData name="Becky Crouch" userId="c8246cc5-0a21-4bf3-8f37-70937c159b77" providerId="ADAL" clId="{D6F450D5-5187-4286-9B1C-B8DFC69EAE4B}" dt="2018-11-06T18:56:10.945" v="1433" actId="478"/>
          <ac:picMkLst>
            <pc:docMk/>
            <pc:sldMk cId="636014570" sldId="314"/>
            <ac:picMk id="11" creationId="{D99521B4-FA38-4BC9-A2F0-44693F612EAA}"/>
          </ac:picMkLst>
        </pc:picChg>
        <pc:picChg chg="add del mod">
          <ac:chgData name="Becky Crouch" userId="c8246cc5-0a21-4bf3-8f37-70937c159b77" providerId="ADAL" clId="{D6F450D5-5187-4286-9B1C-B8DFC69EAE4B}" dt="2018-11-06T18:56:10.945" v="1433" actId="478"/>
          <ac:picMkLst>
            <pc:docMk/>
            <pc:sldMk cId="636014570" sldId="314"/>
            <ac:picMk id="12" creationId="{23037D96-36C5-4039-BC81-C7CEA81EF40D}"/>
          </ac:picMkLst>
        </pc:picChg>
        <pc:picChg chg="add del mod">
          <ac:chgData name="Becky Crouch" userId="c8246cc5-0a21-4bf3-8f37-70937c159b77" providerId="ADAL" clId="{D6F450D5-5187-4286-9B1C-B8DFC69EAE4B}" dt="2018-11-06T18:56:10.945" v="1433" actId="478"/>
          <ac:picMkLst>
            <pc:docMk/>
            <pc:sldMk cId="636014570" sldId="314"/>
            <ac:picMk id="13" creationId="{A83B4005-0588-4B58-BDB5-DD99E89B7753}"/>
          </ac:picMkLst>
        </pc:picChg>
        <pc:picChg chg="add del mod">
          <ac:chgData name="Becky Crouch" userId="c8246cc5-0a21-4bf3-8f37-70937c159b77" providerId="ADAL" clId="{D6F450D5-5187-4286-9B1C-B8DFC69EAE4B}" dt="2018-11-06T18:56:10.945" v="1433" actId="478"/>
          <ac:picMkLst>
            <pc:docMk/>
            <pc:sldMk cId="636014570" sldId="314"/>
            <ac:picMk id="14" creationId="{CC4B55A6-B2F5-4EC5-8224-DB24CCC5FD84}"/>
          </ac:picMkLst>
        </pc:picChg>
        <pc:picChg chg="add del mod">
          <ac:chgData name="Becky Crouch" userId="c8246cc5-0a21-4bf3-8f37-70937c159b77" providerId="ADAL" clId="{D6F450D5-5187-4286-9B1C-B8DFC69EAE4B}" dt="2018-11-06T18:56:10.945" v="1433" actId="478"/>
          <ac:picMkLst>
            <pc:docMk/>
            <pc:sldMk cId="636014570" sldId="314"/>
            <ac:picMk id="15" creationId="{41805359-318A-45A6-BFE0-8FBB7C7A0048}"/>
          </ac:picMkLst>
        </pc:picChg>
        <pc:picChg chg="add mod">
          <ac:chgData name="Becky Crouch" userId="c8246cc5-0a21-4bf3-8f37-70937c159b77" providerId="ADAL" clId="{D6F450D5-5187-4286-9B1C-B8DFC69EAE4B}" dt="2018-11-06T19:01:36.881" v="1496" actId="1076"/>
          <ac:picMkLst>
            <pc:docMk/>
            <pc:sldMk cId="636014570" sldId="314"/>
            <ac:picMk id="16" creationId="{2801D20A-5A86-4422-965E-212B451DF72C}"/>
          </ac:picMkLst>
        </pc:picChg>
        <pc:picChg chg="add mod">
          <ac:chgData name="Becky Crouch" userId="c8246cc5-0a21-4bf3-8f37-70937c159b77" providerId="ADAL" clId="{D6F450D5-5187-4286-9B1C-B8DFC69EAE4B}" dt="2018-11-06T19:01:36.881" v="1496" actId="1076"/>
          <ac:picMkLst>
            <pc:docMk/>
            <pc:sldMk cId="636014570" sldId="314"/>
            <ac:picMk id="17" creationId="{2DB88033-4ACF-4EE5-A03D-54A46B4E4716}"/>
          </ac:picMkLst>
        </pc:picChg>
        <pc:picChg chg="add mod">
          <ac:chgData name="Becky Crouch" userId="c8246cc5-0a21-4bf3-8f37-70937c159b77" providerId="ADAL" clId="{D6F450D5-5187-4286-9B1C-B8DFC69EAE4B}" dt="2018-11-06T19:01:36.881" v="1496" actId="1076"/>
          <ac:picMkLst>
            <pc:docMk/>
            <pc:sldMk cId="636014570" sldId="314"/>
            <ac:picMk id="20" creationId="{5F280A5F-6742-4828-95AF-39967A37A60B}"/>
          </ac:picMkLst>
        </pc:picChg>
        <pc:picChg chg="add mod">
          <ac:chgData name="Becky Crouch" userId="c8246cc5-0a21-4bf3-8f37-70937c159b77" providerId="ADAL" clId="{D6F450D5-5187-4286-9B1C-B8DFC69EAE4B}" dt="2018-11-06T19:01:36.881" v="1496" actId="1076"/>
          <ac:picMkLst>
            <pc:docMk/>
            <pc:sldMk cId="636014570" sldId="314"/>
            <ac:picMk id="21" creationId="{6C4F633A-5C19-4DE1-849F-6AE1317A89E5}"/>
          </ac:picMkLst>
        </pc:picChg>
        <pc:picChg chg="add mod">
          <ac:chgData name="Becky Crouch" userId="c8246cc5-0a21-4bf3-8f37-70937c159b77" providerId="ADAL" clId="{D6F450D5-5187-4286-9B1C-B8DFC69EAE4B}" dt="2018-11-06T19:01:36.881" v="1496" actId="1076"/>
          <ac:picMkLst>
            <pc:docMk/>
            <pc:sldMk cId="636014570" sldId="314"/>
            <ac:picMk id="22" creationId="{6BCC1C25-10E2-4848-B4BF-FD6E48686F73}"/>
          </ac:picMkLst>
        </pc:picChg>
        <pc:picChg chg="add mod">
          <ac:chgData name="Becky Crouch" userId="c8246cc5-0a21-4bf3-8f37-70937c159b77" providerId="ADAL" clId="{D6F450D5-5187-4286-9B1C-B8DFC69EAE4B}" dt="2018-11-06T19:01:36.881" v="1496" actId="1076"/>
          <ac:picMkLst>
            <pc:docMk/>
            <pc:sldMk cId="636014570" sldId="314"/>
            <ac:picMk id="23" creationId="{109CC67E-7025-4A07-BB71-B7EDB82169D9}"/>
          </ac:picMkLst>
        </pc:picChg>
      </pc:sldChg>
      <pc:sldChg chg="addSp modSp">
        <pc:chgData name="Becky Crouch" userId="c8246cc5-0a21-4bf3-8f37-70937c159b77" providerId="ADAL" clId="{D6F450D5-5187-4286-9B1C-B8DFC69EAE4B}" dt="2018-11-06T18:35:38.738" v="1043" actId="1035"/>
        <pc:sldMkLst>
          <pc:docMk/>
          <pc:sldMk cId="1071900124" sldId="355"/>
        </pc:sldMkLst>
        <pc:spChg chg="add mod">
          <ac:chgData name="Becky Crouch" userId="c8246cc5-0a21-4bf3-8f37-70937c159b77" providerId="ADAL" clId="{D6F450D5-5187-4286-9B1C-B8DFC69EAE4B}" dt="2018-11-06T18:35:38.738" v="1043" actId="1035"/>
          <ac:spMkLst>
            <pc:docMk/>
            <pc:sldMk cId="1071900124" sldId="355"/>
            <ac:spMk id="6" creationId="{F04FBFD4-E067-4B15-9AD1-924C7E83CC96}"/>
          </ac:spMkLst>
        </pc:spChg>
        <pc:spChg chg="add mod">
          <ac:chgData name="Becky Crouch" userId="c8246cc5-0a21-4bf3-8f37-70937c159b77" providerId="ADAL" clId="{D6F450D5-5187-4286-9B1C-B8DFC69EAE4B}" dt="2018-11-06T18:35:38.738" v="1043" actId="1035"/>
          <ac:spMkLst>
            <pc:docMk/>
            <pc:sldMk cId="1071900124" sldId="355"/>
            <ac:spMk id="9" creationId="{81B2F8D3-907A-479C-9DB2-CA5C166EB606}"/>
          </ac:spMkLst>
        </pc:spChg>
        <pc:spChg chg="add mod">
          <ac:chgData name="Becky Crouch" userId="c8246cc5-0a21-4bf3-8f37-70937c159b77" providerId="ADAL" clId="{D6F450D5-5187-4286-9B1C-B8DFC69EAE4B}" dt="2018-11-06T18:35:38.738" v="1043" actId="1035"/>
          <ac:spMkLst>
            <pc:docMk/>
            <pc:sldMk cId="1071900124" sldId="355"/>
            <ac:spMk id="10" creationId="{C500A44A-F66D-4DC6-9705-61F8F6BE88A0}"/>
          </ac:spMkLst>
        </pc:spChg>
        <pc:spChg chg="mod">
          <ac:chgData name="Becky Crouch" userId="c8246cc5-0a21-4bf3-8f37-70937c159b77" providerId="ADAL" clId="{D6F450D5-5187-4286-9B1C-B8DFC69EAE4B}" dt="2018-11-06T18:34:37.264" v="993" actId="404"/>
          <ac:spMkLst>
            <pc:docMk/>
            <pc:sldMk cId="1071900124" sldId="355"/>
            <ac:spMk id="19" creationId="{5252A847-DE45-4FA3-A1F8-EEBEB845FF8E}"/>
          </ac:spMkLst>
        </pc:spChg>
      </pc:sldChg>
      <pc:sldChg chg="addSp delSp modSp">
        <pc:chgData name="Becky Crouch" userId="c8246cc5-0a21-4bf3-8f37-70937c159b77" providerId="ADAL" clId="{D6F450D5-5187-4286-9B1C-B8DFC69EAE4B}" dt="2018-11-06T18:24:22.507" v="753" actId="1036"/>
        <pc:sldMkLst>
          <pc:docMk/>
          <pc:sldMk cId="36917022" sldId="360"/>
        </pc:sldMkLst>
        <pc:spChg chg="mod">
          <ac:chgData name="Becky Crouch" userId="c8246cc5-0a21-4bf3-8f37-70937c159b77" providerId="ADAL" clId="{D6F450D5-5187-4286-9B1C-B8DFC69EAE4B}" dt="2018-11-06T13:50:55.009" v="279" actId="207"/>
          <ac:spMkLst>
            <pc:docMk/>
            <pc:sldMk cId="36917022" sldId="360"/>
            <ac:spMk id="9" creationId="{CA7494D1-7871-4060-9D02-AFDFB104522D}"/>
          </ac:spMkLst>
        </pc:spChg>
        <pc:spChg chg="mod">
          <ac:chgData name="Becky Crouch" userId="c8246cc5-0a21-4bf3-8f37-70937c159b77" providerId="ADAL" clId="{D6F450D5-5187-4286-9B1C-B8DFC69EAE4B}" dt="2018-11-06T13:51:07.250" v="282" actId="207"/>
          <ac:spMkLst>
            <pc:docMk/>
            <pc:sldMk cId="36917022" sldId="360"/>
            <ac:spMk id="10" creationId="{F0738D8B-A609-4942-927F-0BE01F960FA8}"/>
          </ac:spMkLst>
        </pc:spChg>
        <pc:spChg chg="mod">
          <ac:chgData name="Becky Crouch" userId="c8246cc5-0a21-4bf3-8f37-70937c159b77" providerId="ADAL" clId="{D6F450D5-5187-4286-9B1C-B8DFC69EAE4B}" dt="2018-11-06T13:50:35.610" v="275" actId="207"/>
          <ac:spMkLst>
            <pc:docMk/>
            <pc:sldMk cId="36917022" sldId="360"/>
            <ac:spMk id="11" creationId="{97B15837-68C5-472D-BE20-330E811596C5}"/>
          </ac:spMkLst>
        </pc:spChg>
        <pc:spChg chg="mod">
          <ac:chgData name="Becky Crouch" userId="c8246cc5-0a21-4bf3-8f37-70937c159b77" providerId="ADAL" clId="{D6F450D5-5187-4286-9B1C-B8DFC69EAE4B}" dt="2018-11-06T13:50:58.234" v="280" actId="207"/>
          <ac:spMkLst>
            <pc:docMk/>
            <pc:sldMk cId="36917022" sldId="360"/>
            <ac:spMk id="12" creationId="{D84D609A-AFB0-4226-B1D7-F5CC8A1F254F}"/>
          </ac:spMkLst>
        </pc:spChg>
        <pc:spChg chg="mod">
          <ac:chgData name="Becky Crouch" userId="c8246cc5-0a21-4bf3-8f37-70937c159b77" providerId="ADAL" clId="{D6F450D5-5187-4286-9B1C-B8DFC69EAE4B}" dt="2018-11-06T13:52:32.735" v="294" actId="1076"/>
          <ac:spMkLst>
            <pc:docMk/>
            <pc:sldMk cId="36917022" sldId="360"/>
            <ac:spMk id="13" creationId="{32C170F8-6EE3-4FB9-A591-FC8BFB5AA640}"/>
          </ac:spMkLst>
        </pc:spChg>
        <pc:spChg chg="mod">
          <ac:chgData name="Becky Crouch" userId="c8246cc5-0a21-4bf3-8f37-70937c159b77" providerId="ADAL" clId="{D6F450D5-5187-4286-9B1C-B8DFC69EAE4B}" dt="2018-11-06T13:50:40.719" v="276" actId="207"/>
          <ac:spMkLst>
            <pc:docMk/>
            <pc:sldMk cId="36917022" sldId="360"/>
            <ac:spMk id="14" creationId="{90627C63-213B-4636-9122-ADD9D13EA327}"/>
          </ac:spMkLst>
        </pc:spChg>
        <pc:spChg chg="mod">
          <ac:chgData name="Becky Crouch" userId="c8246cc5-0a21-4bf3-8f37-70937c159b77" providerId="ADAL" clId="{D6F450D5-5187-4286-9B1C-B8DFC69EAE4B}" dt="2018-11-06T13:51:01.231" v="281" actId="207"/>
          <ac:spMkLst>
            <pc:docMk/>
            <pc:sldMk cId="36917022" sldId="360"/>
            <ac:spMk id="15" creationId="{43D20543-9A13-4CD3-A189-9F82511EDFF6}"/>
          </ac:spMkLst>
        </pc:spChg>
        <pc:spChg chg="mod">
          <ac:chgData name="Becky Crouch" userId="c8246cc5-0a21-4bf3-8f37-70937c159b77" providerId="ADAL" clId="{D6F450D5-5187-4286-9B1C-B8DFC69EAE4B}" dt="2018-11-06T13:52:32.210" v="293" actId="1076"/>
          <ac:spMkLst>
            <pc:docMk/>
            <pc:sldMk cId="36917022" sldId="360"/>
            <ac:spMk id="16" creationId="{EE6EF25A-41DC-4D6E-B9AB-BC676E3D459E}"/>
          </ac:spMkLst>
        </pc:spChg>
        <pc:spChg chg="mod">
          <ac:chgData name="Becky Crouch" userId="c8246cc5-0a21-4bf3-8f37-70937c159b77" providerId="ADAL" clId="{D6F450D5-5187-4286-9B1C-B8DFC69EAE4B}" dt="2018-11-06T13:52:34.368" v="295" actId="1076"/>
          <ac:spMkLst>
            <pc:docMk/>
            <pc:sldMk cId="36917022" sldId="360"/>
            <ac:spMk id="17" creationId="{32C2DC96-CFA4-4231-91A1-C1C6C852F52F}"/>
          </ac:spMkLst>
        </pc:spChg>
        <pc:spChg chg="mod">
          <ac:chgData name="Becky Crouch" userId="c8246cc5-0a21-4bf3-8f37-70937c159b77" providerId="ADAL" clId="{D6F450D5-5187-4286-9B1C-B8DFC69EAE4B}" dt="2018-11-06T13:52:31.232" v="292" actId="1076"/>
          <ac:spMkLst>
            <pc:docMk/>
            <pc:sldMk cId="36917022" sldId="360"/>
            <ac:spMk id="19" creationId="{5252A847-DE45-4FA3-A1F8-EEBEB845FF8E}"/>
          </ac:spMkLst>
        </pc:spChg>
        <pc:grpChg chg="add mod">
          <ac:chgData name="Becky Crouch" userId="c8246cc5-0a21-4bf3-8f37-70937c159b77" providerId="ADAL" clId="{D6F450D5-5187-4286-9B1C-B8DFC69EAE4B}" dt="2018-11-06T13:48:50.238" v="272" actId="14100"/>
          <ac:grpSpMkLst>
            <pc:docMk/>
            <pc:sldMk cId="36917022" sldId="360"/>
            <ac:grpSpMk id="6" creationId="{4EDEFB0A-D00B-43CE-BABD-18B7A12488CC}"/>
          </ac:grpSpMkLst>
        </pc:grpChg>
        <pc:grpChg chg="add mod">
          <ac:chgData name="Becky Crouch" userId="c8246cc5-0a21-4bf3-8f37-70937c159b77" providerId="ADAL" clId="{D6F450D5-5187-4286-9B1C-B8DFC69EAE4B}" dt="2018-11-06T18:24:22.507" v="753" actId="1036"/>
          <ac:grpSpMkLst>
            <pc:docMk/>
            <pc:sldMk cId="36917022" sldId="360"/>
            <ac:grpSpMk id="20" creationId="{18F34563-B0DF-4FCD-8C52-1AB35B6D8078}"/>
          </ac:grpSpMkLst>
        </pc:grpChg>
        <pc:picChg chg="mod">
          <ac:chgData name="Becky Crouch" userId="c8246cc5-0a21-4bf3-8f37-70937c159b77" providerId="ADAL" clId="{D6F450D5-5187-4286-9B1C-B8DFC69EAE4B}" dt="2018-11-06T13:40:28.079" v="102" actId="1076"/>
          <ac:picMkLst>
            <pc:docMk/>
            <pc:sldMk cId="36917022" sldId="360"/>
            <ac:picMk id="21" creationId="{BFDFA175-C308-4BB5-8A32-6B5F7A11E9B3}"/>
          </ac:picMkLst>
        </pc:picChg>
        <pc:picChg chg="mod">
          <ac:chgData name="Becky Crouch" userId="c8246cc5-0a21-4bf3-8f37-70937c159b77" providerId="ADAL" clId="{D6F450D5-5187-4286-9B1C-B8DFC69EAE4B}" dt="2018-11-06T13:46:33.596" v="241" actId="1076"/>
          <ac:picMkLst>
            <pc:docMk/>
            <pc:sldMk cId="36917022" sldId="360"/>
            <ac:picMk id="22" creationId="{535E5EC1-1EB8-4F4E-9C40-302BBD078EF7}"/>
          </ac:picMkLst>
        </pc:picChg>
        <pc:picChg chg="mod">
          <ac:chgData name="Becky Crouch" userId="c8246cc5-0a21-4bf3-8f37-70937c159b77" providerId="ADAL" clId="{D6F450D5-5187-4286-9B1C-B8DFC69EAE4B}" dt="2018-11-06T13:52:06.452" v="289" actId="207"/>
          <ac:picMkLst>
            <pc:docMk/>
            <pc:sldMk cId="36917022" sldId="360"/>
            <ac:picMk id="23" creationId="{18881658-2CD0-447C-844C-C2FC06F7A2FF}"/>
          </ac:picMkLst>
        </pc:picChg>
        <pc:picChg chg="del">
          <ac:chgData name="Becky Crouch" userId="c8246cc5-0a21-4bf3-8f37-70937c159b77" providerId="ADAL" clId="{D6F450D5-5187-4286-9B1C-B8DFC69EAE4B}" dt="2018-11-06T13:40:24.771" v="101" actId="478"/>
          <ac:picMkLst>
            <pc:docMk/>
            <pc:sldMk cId="36917022" sldId="360"/>
            <ac:picMk id="24" creationId="{7F7039B2-AF32-4CE4-9213-7C24201C9ECD}"/>
          </ac:picMkLst>
        </pc:picChg>
        <pc:picChg chg="del">
          <ac:chgData name="Becky Crouch" userId="c8246cc5-0a21-4bf3-8f37-70937c159b77" providerId="ADAL" clId="{D6F450D5-5187-4286-9B1C-B8DFC69EAE4B}" dt="2018-11-06T13:46:38.709" v="242" actId="478"/>
          <ac:picMkLst>
            <pc:docMk/>
            <pc:sldMk cId="36917022" sldId="360"/>
            <ac:picMk id="25" creationId="{3FB35AF6-3BBF-4C19-87EC-56E902C9D923}"/>
          </ac:picMkLst>
        </pc:picChg>
        <pc:picChg chg="del">
          <ac:chgData name="Becky Crouch" userId="c8246cc5-0a21-4bf3-8f37-70937c159b77" providerId="ADAL" clId="{D6F450D5-5187-4286-9B1C-B8DFC69EAE4B}" dt="2018-11-06T13:40:03.860" v="98" actId="478"/>
          <ac:picMkLst>
            <pc:docMk/>
            <pc:sldMk cId="36917022" sldId="360"/>
            <ac:picMk id="27" creationId="{557CA28E-BE24-4DFA-BDA4-F97E88D82892}"/>
          </ac:picMkLst>
        </pc:picChg>
        <pc:picChg chg="del">
          <ac:chgData name="Becky Crouch" userId="c8246cc5-0a21-4bf3-8f37-70937c159b77" providerId="ADAL" clId="{D6F450D5-5187-4286-9B1C-B8DFC69EAE4B}" dt="2018-11-06T13:46:08.441" v="236" actId="478"/>
          <ac:picMkLst>
            <pc:docMk/>
            <pc:sldMk cId="36917022" sldId="360"/>
            <ac:picMk id="28" creationId="{203EBAA3-3726-4084-9924-1253FCC441DD}"/>
          </ac:picMkLst>
        </pc:picChg>
        <pc:picChg chg="add mod">
          <ac:chgData name="Becky Crouch" userId="c8246cc5-0a21-4bf3-8f37-70937c159b77" providerId="ADAL" clId="{D6F450D5-5187-4286-9B1C-B8DFC69EAE4B}" dt="2018-11-06T18:24:22.507" v="753" actId="1036"/>
          <ac:picMkLst>
            <pc:docMk/>
            <pc:sldMk cId="36917022" sldId="360"/>
            <ac:picMk id="30" creationId="{AE913F47-25FE-4308-867A-97043D4C8FA5}"/>
          </ac:picMkLst>
        </pc:picChg>
        <pc:picChg chg="add mod">
          <ac:chgData name="Becky Crouch" userId="c8246cc5-0a21-4bf3-8f37-70937c159b77" providerId="ADAL" clId="{D6F450D5-5187-4286-9B1C-B8DFC69EAE4B}" dt="2018-11-06T18:24:22.507" v="753" actId="1036"/>
          <ac:picMkLst>
            <pc:docMk/>
            <pc:sldMk cId="36917022" sldId="360"/>
            <ac:picMk id="31" creationId="{A6BBC6FD-B9AD-487C-B228-059859E0C69E}"/>
          </ac:picMkLst>
        </pc:picChg>
        <pc:picChg chg="add mod">
          <ac:chgData name="Becky Crouch" userId="c8246cc5-0a21-4bf3-8f37-70937c159b77" providerId="ADAL" clId="{D6F450D5-5187-4286-9B1C-B8DFC69EAE4B}" dt="2018-11-06T18:24:22.507" v="753" actId="1036"/>
          <ac:picMkLst>
            <pc:docMk/>
            <pc:sldMk cId="36917022" sldId="360"/>
            <ac:picMk id="32" creationId="{98E70A92-0417-44DF-9FAA-E34E9A6CD960}"/>
          </ac:picMkLst>
        </pc:picChg>
        <pc:picChg chg="add mod">
          <ac:chgData name="Becky Crouch" userId="c8246cc5-0a21-4bf3-8f37-70937c159b77" providerId="ADAL" clId="{D6F450D5-5187-4286-9B1C-B8DFC69EAE4B}" dt="2018-11-06T18:24:22.507" v="753" actId="1036"/>
          <ac:picMkLst>
            <pc:docMk/>
            <pc:sldMk cId="36917022" sldId="360"/>
            <ac:picMk id="33" creationId="{F2811598-DEB5-454D-8B95-AC9A91C0D142}"/>
          </ac:picMkLst>
        </pc:picChg>
      </pc:sldChg>
      <pc:sldChg chg="addSp delSp modSp add">
        <pc:chgData name="Becky Crouch" userId="c8246cc5-0a21-4bf3-8f37-70937c159b77" providerId="ADAL" clId="{D6F450D5-5187-4286-9B1C-B8DFC69EAE4B}" dt="2018-11-06T18:30:07.140" v="827" actId="12789"/>
        <pc:sldMkLst>
          <pc:docMk/>
          <pc:sldMk cId="2264356914" sldId="362"/>
        </pc:sldMkLst>
        <pc:spChg chg="del">
          <ac:chgData name="Becky Crouch" userId="c8246cc5-0a21-4bf3-8f37-70937c159b77" providerId="ADAL" clId="{D6F450D5-5187-4286-9B1C-B8DFC69EAE4B}" dt="2018-11-06T18:29:00.603" v="807" actId="478"/>
          <ac:spMkLst>
            <pc:docMk/>
            <pc:sldMk cId="2264356914" sldId="362"/>
            <ac:spMk id="16" creationId="{6E9C702B-B063-4E2C-B682-B3052D1564AB}"/>
          </ac:spMkLst>
        </pc:spChg>
        <pc:spChg chg="mod">
          <ac:chgData name="Becky Crouch" userId="c8246cc5-0a21-4bf3-8f37-70937c159b77" providerId="ADAL" clId="{D6F450D5-5187-4286-9B1C-B8DFC69EAE4B}" dt="2018-11-06T18:29:08.265" v="809" actId="1076"/>
          <ac:spMkLst>
            <pc:docMk/>
            <pc:sldMk cId="2264356914" sldId="362"/>
            <ac:spMk id="19" creationId="{5252A847-DE45-4FA3-A1F8-EEBEB845FF8E}"/>
          </ac:spMkLst>
        </pc:spChg>
        <pc:spChg chg="mod">
          <ac:chgData name="Becky Crouch" userId="c8246cc5-0a21-4bf3-8f37-70937c159b77" providerId="ADAL" clId="{D6F450D5-5187-4286-9B1C-B8DFC69EAE4B}" dt="2018-11-06T18:29:28.745" v="814" actId="403"/>
          <ac:spMkLst>
            <pc:docMk/>
            <pc:sldMk cId="2264356914" sldId="362"/>
            <ac:spMk id="27" creationId="{64C22AD6-C894-42D8-B0ED-A2243986DB5F}"/>
          </ac:spMkLst>
        </pc:spChg>
        <pc:spChg chg="add mod">
          <ac:chgData name="Becky Crouch" userId="c8246cc5-0a21-4bf3-8f37-70937c159b77" providerId="ADAL" clId="{D6F450D5-5187-4286-9B1C-B8DFC69EAE4B}" dt="2018-11-06T18:30:07.140" v="827" actId="12789"/>
          <ac:spMkLst>
            <pc:docMk/>
            <pc:sldMk cId="2264356914" sldId="362"/>
            <ac:spMk id="28" creationId="{CFE857F6-DE9B-4CD9-960D-92324CE17D98}"/>
          </ac:spMkLst>
        </pc:spChg>
        <pc:grpChg chg="add mod">
          <ac:chgData name="Becky Crouch" userId="c8246cc5-0a21-4bf3-8f37-70937c159b77" providerId="ADAL" clId="{D6F450D5-5187-4286-9B1C-B8DFC69EAE4B}" dt="2018-11-06T18:30:07.140" v="827" actId="12789"/>
          <ac:grpSpMkLst>
            <pc:docMk/>
            <pc:sldMk cId="2264356914" sldId="362"/>
            <ac:grpSpMk id="6" creationId="{1F05AE9F-A872-42B8-944C-B1A8C1F9AD32}"/>
          </ac:grpSpMkLst>
        </pc:grpChg>
        <pc:grpChg chg="add mod">
          <ac:chgData name="Becky Crouch" userId="c8246cc5-0a21-4bf3-8f37-70937c159b77" providerId="ADAL" clId="{D6F450D5-5187-4286-9B1C-B8DFC69EAE4B}" dt="2018-11-06T18:30:07.140" v="827" actId="12789"/>
          <ac:grpSpMkLst>
            <pc:docMk/>
            <pc:sldMk cId="2264356914" sldId="362"/>
            <ac:grpSpMk id="17" creationId="{1C9587F2-F041-4B63-AA09-33BAA829CEBA}"/>
          </ac:grpSpMkLst>
        </pc:grpChg>
      </pc:sldChg>
      <pc:sldChg chg="addSp delSp modSp add">
        <pc:chgData name="Becky Crouch" userId="c8246cc5-0a21-4bf3-8f37-70937c159b77" providerId="ADAL" clId="{D6F450D5-5187-4286-9B1C-B8DFC69EAE4B}" dt="2018-11-06T18:14:32.331" v="650" actId="554"/>
        <pc:sldMkLst>
          <pc:docMk/>
          <pc:sldMk cId="1578516813" sldId="363"/>
        </pc:sldMkLst>
        <pc:spChg chg="mod">
          <ac:chgData name="Becky Crouch" userId="c8246cc5-0a21-4bf3-8f37-70937c159b77" providerId="ADAL" clId="{D6F450D5-5187-4286-9B1C-B8DFC69EAE4B}" dt="2018-11-06T18:13:35.545" v="641" actId="1076"/>
          <ac:spMkLst>
            <pc:docMk/>
            <pc:sldMk cId="1578516813" sldId="363"/>
            <ac:spMk id="19" creationId="{5252A847-DE45-4FA3-A1F8-EEBEB845FF8E}"/>
          </ac:spMkLst>
        </pc:spChg>
        <pc:spChg chg="add mod">
          <ac:chgData name="Becky Crouch" userId="c8246cc5-0a21-4bf3-8f37-70937c159b77" providerId="ADAL" clId="{D6F450D5-5187-4286-9B1C-B8DFC69EAE4B}" dt="2018-11-06T18:14:32.331" v="650" actId="554"/>
          <ac:spMkLst>
            <pc:docMk/>
            <pc:sldMk cId="1578516813" sldId="363"/>
            <ac:spMk id="22" creationId="{151F75AF-8140-4809-9211-E64C3B8BD174}"/>
          </ac:spMkLst>
        </pc:spChg>
        <pc:spChg chg="add del mod">
          <ac:chgData name="Becky Crouch" userId="c8246cc5-0a21-4bf3-8f37-70937c159b77" providerId="ADAL" clId="{D6F450D5-5187-4286-9B1C-B8DFC69EAE4B}" dt="2018-11-06T18:13:23.236" v="639" actId="478"/>
          <ac:spMkLst>
            <pc:docMk/>
            <pc:sldMk cId="1578516813" sldId="363"/>
            <ac:spMk id="23" creationId="{325B2797-D8C2-4B99-BF31-8426E2B394D4}"/>
          </ac:spMkLst>
        </pc:spChg>
        <pc:spChg chg="add del mod">
          <ac:chgData name="Becky Crouch" userId="c8246cc5-0a21-4bf3-8f37-70937c159b77" providerId="ADAL" clId="{D6F450D5-5187-4286-9B1C-B8DFC69EAE4B}" dt="2018-11-06T18:13:27.769" v="640" actId="478"/>
          <ac:spMkLst>
            <pc:docMk/>
            <pc:sldMk cId="1578516813" sldId="363"/>
            <ac:spMk id="24" creationId="{5BACBFC5-7F6A-430A-8473-CD4AA32F6335}"/>
          </ac:spMkLst>
        </pc:spChg>
        <pc:spChg chg="add mod">
          <ac:chgData name="Becky Crouch" userId="c8246cc5-0a21-4bf3-8f37-70937c159b77" providerId="ADAL" clId="{D6F450D5-5187-4286-9B1C-B8DFC69EAE4B}" dt="2018-11-06T18:14:32.331" v="650" actId="554"/>
          <ac:spMkLst>
            <pc:docMk/>
            <pc:sldMk cId="1578516813" sldId="363"/>
            <ac:spMk id="28" creationId="{B26190F9-DC29-4166-A12D-C7D5231DDF74}"/>
          </ac:spMkLst>
        </pc:spChg>
        <pc:spChg chg="add mod">
          <ac:chgData name="Becky Crouch" userId="c8246cc5-0a21-4bf3-8f37-70937c159b77" providerId="ADAL" clId="{D6F450D5-5187-4286-9B1C-B8DFC69EAE4B}" dt="2018-11-06T18:14:32.331" v="650" actId="554"/>
          <ac:spMkLst>
            <pc:docMk/>
            <pc:sldMk cId="1578516813" sldId="363"/>
            <ac:spMk id="29" creationId="{4596E512-ACF9-4804-9D16-3093884065BF}"/>
          </ac:spMkLst>
        </pc:spChg>
        <pc:grpChg chg="add mod">
          <ac:chgData name="Becky Crouch" userId="c8246cc5-0a21-4bf3-8f37-70937c159b77" providerId="ADAL" clId="{D6F450D5-5187-4286-9B1C-B8DFC69EAE4B}" dt="2018-11-06T18:09:34.723" v="598" actId="555"/>
          <ac:grpSpMkLst>
            <pc:docMk/>
            <pc:sldMk cId="1578516813" sldId="363"/>
            <ac:grpSpMk id="2" creationId="{C3D9F434-34B1-4601-BFA9-930ECE657F94}"/>
          </ac:grpSpMkLst>
        </pc:grpChg>
        <pc:grpChg chg="add mod">
          <ac:chgData name="Becky Crouch" userId="c8246cc5-0a21-4bf3-8f37-70937c159b77" providerId="ADAL" clId="{D6F450D5-5187-4286-9B1C-B8DFC69EAE4B}" dt="2018-11-06T18:09:34.723" v="598" actId="555"/>
          <ac:grpSpMkLst>
            <pc:docMk/>
            <pc:sldMk cId="1578516813" sldId="363"/>
            <ac:grpSpMk id="6" creationId="{EFF6774F-C8F1-46B9-BA9B-35168F966CC8}"/>
          </ac:grpSpMkLst>
        </pc:grpChg>
        <pc:picChg chg="mod">
          <ac:chgData name="Becky Crouch" userId="c8246cc5-0a21-4bf3-8f37-70937c159b77" providerId="ADAL" clId="{D6F450D5-5187-4286-9B1C-B8DFC69EAE4B}" dt="2018-11-06T18:08:09.707" v="577"/>
          <ac:picMkLst>
            <pc:docMk/>
            <pc:sldMk cId="1578516813" sldId="363"/>
            <ac:picMk id="9" creationId="{63635355-3AE1-4ED7-A958-7F3C0CC9AF2B}"/>
          </ac:picMkLst>
        </pc:picChg>
        <pc:picChg chg="del mod">
          <ac:chgData name="Becky Crouch" userId="c8246cc5-0a21-4bf3-8f37-70937c159b77" providerId="ADAL" clId="{D6F450D5-5187-4286-9B1C-B8DFC69EAE4B}" dt="2018-11-06T18:08:20.572" v="578" actId="478"/>
          <ac:picMkLst>
            <pc:docMk/>
            <pc:sldMk cId="1578516813" sldId="363"/>
            <ac:picMk id="12" creationId="{B4D5C242-E9D9-4AB2-88B9-D9349EB0EC18}"/>
          </ac:picMkLst>
        </pc:picChg>
        <pc:picChg chg="del">
          <ac:chgData name="Becky Crouch" userId="c8246cc5-0a21-4bf3-8f37-70937c159b77" providerId="ADAL" clId="{D6F450D5-5187-4286-9B1C-B8DFC69EAE4B}" dt="2018-11-06T18:08:41.088" v="581" actId="478"/>
          <ac:picMkLst>
            <pc:docMk/>
            <pc:sldMk cId="1578516813" sldId="363"/>
            <ac:picMk id="15" creationId="{7A53A7B0-DEEE-49A1-8206-DBAFCC19C050}"/>
          </ac:picMkLst>
        </pc:picChg>
        <pc:picChg chg="add del mod">
          <ac:chgData name="Becky Crouch" userId="c8246cc5-0a21-4bf3-8f37-70937c159b77" providerId="ADAL" clId="{D6F450D5-5187-4286-9B1C-B8DFC69EAE4B}" dt="2018-11-06T18:08:50.583" v="585" actId="478"/>
          <ac:picMkLst>
            <pc:docMk/>
            <pc:sldMk cId="1578516813" sldId="363"/>
            <ac:picMk id="17" creationId="{76C21260-B3BA-42D7-A7E4-229D4577324E}"/>
          </ac:picMkLst>
        </pc:picChg>
        <pc:picChg chg="add mod">
          <ac:chgData name="Becky Crouch" userId="c8246cc5-0a21-4bf3-8f37-70937c159b77" providerId="ADAL" clId="{D6F450D5-5187-4286-9B1C-B8DFC69EAE4B}" dt="2018-11-06T18:10:08.141" v="602" actId="1076"/>
          <ac:picMkLst>
            <pc:docMk/>
            <pc:sldMk cId="1578516813" sldId="363"/>
            <ac:picMk id="20" creationId="{092FDE6B-9D52-409C-87C5-8C9D2208FEFC}"/>
          </ac:picMkLst>
        </pc:picChg>
        <pc:picChg chg="add mod">
          <ac:chgData name="Becky Crouch" userId="c8246cc5-0a21-4bf3-8f37-70937c159b77" providerId="ADAL" clId="{D6F450D5-5187-4286-9B1C-B8DFC69EAE4B}" dt="2018-11-06T18:10:01.013" v="601" actId="408"/>
          <ac:picMkLst>
            <pc:docMk/>
            <pc:sldMk cId="1578516813" sldId="363"/>
            <ac:picMk id="21" creationId="{BE878A6D-97E7-4535-A67F-C0CCD96655E5}"/>
          </ac:picMkLst>
        </pc:picChg>
        <pc:picChg chg="add mod">
          <ac:chgData name="Becky Crouch" userId="c8246cc5-0a21-4bf3-8f37-70937c159b77" providerId="ADAL" clId="{D6F450D5-5187-4286-9B1C-B8DFC69EAE4B}" dt="2018-11-06T18:09:23.244" v="595" actId="164"/>
          <ac:picMkLst>
            <pc:docMk/>
            <pc:sldMk cId="1578516813" sldId="363"/>
            <ac:picMk id="25" creationId="{EA8BC64C-DC74-4AE6-AB2F-C5C3A2C953E0}"/>
          </ac:picMkLst>
        </pc:picChg>
        <pc:picChg chg="add mod">
          <ac:chgData name="Becky Crouch" userId="c8246cc5-0a21-4bf3-8f37-70937c159b77" providerId="ADAL" clId="{D6F450D5-5187-4286-9B1C-B8DFC69EAE4B}" dt="2018-11-06T18:09:23.244" v="595" actId="164"/>
          <ac:picMkLst>
            <pc:docMk/>
            <pc:sldMk cId="1578516813" sldId="363"/>
            <ac:picMk id="26" creationId="{F2B8B9AF-224B-4A2B-A914-7796AB3AA0E3}"/>
          </ac:picMkLst>
        </pc:picChg>
        <pc:picChg chg="add mod">
          <ac:chgData name="Becky Crouch" userId="c8246cc5-0a21-4bf3-8f37-70937c159b77" providerId="ADAL" clId="{D6F450D5-5187-4286-9B1C-B8DFC69EAE4B}" dt="2018-11-06T18:10:01.013" v="601" actId="408"/>
          <ac:picMkLst>
            <pc:docMk/>
            <pc:sldMk cId="1578516813" sldId="363"/>
            <ac:picMk id="27" creationId="{AC3DFDF4-8970-4773-97B1-828F1A32FB5F}"/>
          </ac:picMkLst>
        </pc:picChg>
      </pc:sldChg>
      <pc:sldChg chg="addSp modSp add">
        <pc:chgData name="Becky Crouch" userId="c8246cc5-0a21-4bf3-8f37-70937c159b77" providerId="ADAL" clId="{D6F450D5-5187-4286-9B1C-B8DFC69EAE4B}" dt="2018-11-06T14:00:10.374" v="428" actId="408"/>
        <pc:sldMkLst>
          <pc:docMk/>
          <pc:sldMk cId="890892929" sldId="364"/>
        </pc:sldMkLst>
        <pc:spChg chg="mod">
          <ac:chgData name="Becky Crouch" userId="c8246cc5-0a21-4bf3-8f37-70937c159b77" providerId="ADAL" clId="{D6F450D5-5187-4286-9B1C-B8DFC69EAE4B}" dt="2018-11-06T13:59:48.872" v="425" actId="20577"/>
          <ac:spMkLst>
            <pc:docMk/>
            <pc:sldMk cId="890892929" sldId="364"/>
            <ac:spMk id="19" creationId="{5252A847-DE45-4FA3-A1F8-EEBEB845FF8E}"/>
          </ac:spMkLst>
        </pc:spChg>
        <pc:grpChg chg="add mod">
          <ac:chgData name="Becky Crouch" userId="c8246cc5-0a21-4bf3-8f37-70937c159b77" providerId="ADAL" clId="{D6F450D5-5187-4286-9B1C-B8DFC69EAE4B}" dt="2018-11-06T14:00:10.374" v="428" actId="408"/>
          <ac:grpSpMkLst>
            <pc:docMk/>
            <pc:sldMk cId="890892929" sldId="364"/>
            <ac:grpSpMk id="6" creationId="{A78B099D-EDA4-4A7B-B65C-E1BCCB46D935}"/>
          </ac:grpSpMkLst>
        </pc:grpChg>
        <pc:grpChg chg="add mod">
          <ac:chgData name="Becky Crouch" userId="c8246cc5-0a21-4bf3-8f37-70937c159b77" providerId="ADAL" clId="{D6F450D5-5187-4286-9B1C-B8DFC69EAE4B}" dt="2018-11-06T14:00:10.374" v="428" actId="408"/>
          <ac:grpSpMkLst>
            <pc:docMk/>
            <pc:sldMk cId="890892929" sldId="364"/>
            <ac:grpSpMk id="20" creationId="{A28F3367-26CB-4C04-8112-F184156F82E5}"/>
          </ac:grpSpMkLst>
        </pc:grpChg>
        <pc:grpChg chg="add mod">
          <ac:chgData name="Becky Crouch" userId="c8246cc5-0a21-4bf3-8f37-70937c159b77" providerId="ADAL" clId="{D6F450D5-5187-4286-9B1C-B8DFC69EAE4B}" dt="2018-11-06T14:00:10.374" v="428" actId="408"/>
          <ac:grpSpMkLst>
            <pc:docMk/>
            <pc:sldMk cId="890892929" sldId="364"/>
            <ac:grpSpMk id="31" creationId="{E361E7F5-A287-4456-A972-5C35D2F6AAEA}"/>
          </ac:grpSpMkLst>
        </pc:grpChg>
      </pc:sldChg>
      <pc:sldChg chg="modSp add">
        <pc:chgData name="Becky Crouch" userId="c8246cc5-0a21-4bf3-8f37-70937c159b77" providerId="ADAL" clId="{D6F450D5-5187-4286-9B1C-B8DFC69EAE4B}" dt="2018-11-06T18:43:48.237" v="1221" actId="20577"/>
        <pc:sldMkLst>
          <pc:docMk/>
          <pc:sldMk cId="380664278" sldId="365"/>
        </pc:sldMkLst>
        <pc:spChg chg="mod">
          <ac:chgData name="Becky Crouch" userId="c8246cc5-0a21-4bf3-8f37-70937c159b77" providerId="ADAL" clId="{D6F450D5-5187-4286-9B1C-B8DFC69EAE4B}" dt="2018-11-06T18:43:48.237" v="1221" actId="20577"/>
          <ac:spMkLst>
            <pc:docMk/>
            <pc:sldMk cId="380664278" sldId="365"/>
            <ac:spMk id="19" creationId="{5252A847-DE45-4FA3-A1F8-EEBEB845FF8E}"/>
          </ac:spMkLst>
        </pc:spChg>
      </pc:sldChg>
      <pc:sldChg chg="addSp delSp modSp add">
        <pc:chgData name="Becky Crouch" userId="c8246cc5-0a21-4bf3-8f37-70937c159b77" providerId="ADAL" clId="{D6F450D5-5187-4286-9B1C-B8DFC69EAE4B}" dt="2018-11-06T18:23:56.883" v="731" actId="555"/>
        <pc:sldMkLst>
          <pc:docMk/>
          <pc:sldMk cId="3774777525" sldId="366"/>
        </pc:sldMkLst>
        <pc:spChg chg="mod">
          <ac:chgData name="Becky Crouch" userId="c8246cc5-0a21-4bf3-8f37-70937c159b77" providerId="ADAL" clId="{D6F450D5-5187-4286-9B1C-B8DFC69EAE4B}" dt="2018-11-06T13:53:04.968" v="300" actId="207"/>
          <ac:spMkLst>
            <pc:docMk/>
            <pc:sldMk cId="3774777525" sldId="366"/>
            <ac:spMk id="9" creationId="{CA7494D1-7871-4060-9D02-AFDFB104522D}"/>
          </ac:spMkLst>
        </pc:spChg>
        <pc:spChg chg="mod">
          <ac:chgData name="Becky Crouch" userId="c8246cc5-0a21-4bf3-8f37-70937c159b77" providerId="ADAL" clId="{D6F450D5-5187-4286-9B1C-B8DFC69EAE4B}" dt="2018-11-06T13:53:24.748" v="303" actId="207"/>
          <ac:spMkLst>
            <pc:docMk/>
            <pc:sldMk cId="3774777525" sldId="366"/>
            <ac:spMk id="10" creationId="{F0738D8B-A609-4942-927F-0BE01F960FA8}"/>
          </ac:spMkLst>
        </pc:spChg>
        <pc:spChg chg="mod">
          <ac:chgData name="Becky Crouch" userId="c8246cc5-0a21-4bf3-8f37-70937c159b77" providerId="ADAL" clId="{D6F450D5-5187-4286-9B1C-B8DFC69EAE4B}" dt="2018-11-06T13:52:50.056" v="297" actId="207"/>
          <ac:spMkLst>
            <pc:docMk/>
            <pc:sldMk cId="3774777525" sldId="366"/>
            <ac:spMk id="11" creationId="{97B15837-68C5-472D-BE20-330E811596C5}"/>
          </ac:spMkLst>
        </pc:spChg>
        <pc:spChg chg="mod">
          <ac:chgData name="Becky Crouch" userId="c8246cc5-0a21-4bf3-8f37-70937c159b77" providerId="ADAL" clId="{D6F450D5-5187-4286-9B1C-B8DFC69EAE4B}" dt="2018-11-06T13:53:08.297" v="301" actId="207"/>
          <ac:spMkLst>
            <pc:docMk/>
            <pc:sldMk cId="3774777525" sldId="366"/>
            <ac:spMk id="12" creationId="{D84D609A-AFB0-4226-B1D7-F5CC8A1F254F}"/>
          </ac:spMkLst>
        </pc:spChg>
        <pc:spChg chg="mod">
          <ac:chgData name="Becky Crouch" userId="c8246cc5-0a21-4bf3-8f37-70937c159b77" providerId="ADAL" clId="{D6F450D5-5187-4286-9B1C-B8DFC69EAE4B}" dt="2018-11-06T13:53:27.968" v="304" actId="207"/>
          <ac:spMkLst>
            <pc:docMk/>
            <pc:sldMk cId="3774777525" sldId="366"/>
            <ac:spMk id="13" creationId="{32C170F8-6EE3-4FB9-A591-FC8BFB5AA640}"/>
          </ac:spMkLst>
        </pc:spChg>
        <pc:spChg chg="mod">
          <ac:chgData name="Becky Crouch" userId="c8246cc5-0a21-4bf3-8f37-70937c159b77" providerId="ADAL" clId="{D6F450D5-5187-4286-9B1C-B8DFC69EAE4B}" dt="2018-11-06T13:52:53.591" v="298" actId="207"/>
          <ac:spMkLst>
            <pc:docMk/>
            <pc:sldMk cId="3774777525" sldId="366"/>
            <ac:spMk id="14" creationId="{90627C63-213B-4636-9122-ADD9D13EA327}"/>
          </ac:spMkLst>
        </pc:spChg>
        <pc:spChg chg="mod">
          <ac:chgData name="Becky Crouch" userId="c8246cc5-0a21-4bf3-8f37-70937c159b77" providerId="ADAL" clId="{D6F450D5-5187-4286-9B1C-B8DFC69EAE4B}" dt="2018-11-06T13:53:12.100" v="302" actId="207"/>
          <ac:spMkLst>
            <pc:docMk/>
            <pc:sldMk cId="3774777525" sldId="366"/>
            <ac:spMk id="15" creationId="{43D20543-9A13-4CD3-A189-9F82511EDFF6}"/>
          </ac:spMkLst>
        </pc:spChg>
        <pc:spChg chg="mod">
          <ac:chgData name="Becky Crouch" userId="c8246cc5-0a21-4bf3-8f37-70937c159b77" providerId="ADAL" clId="{D6F450D5-5187-4286-9B1C-B8DFC69EAE4B}" dt="2018-11-06T13:53:31.175" v="305" actId="207"/>
          <ac:spMkLst>
            <pc:docMk/>
            <pc:sldMk cId="3774777525" sldId="366"/>
            <ac:spMk id="16" creationId="{EE6EF25A-41DC-4D6E-B9AB-BC676E3D459E}"/>
          </ac:spMkLst>
        </pc:spChg>
        <pc:spChg chg="mod">
          <ac:chgData name="Becky Crouch" userId="c8246cc5-0a21-4bf3-8f37-70937c159b77" providerId="ADAL" clId="{D6F450D5-5187-4286-9B1C-B8DFC69EAE4B}" dt="2018-11-06T13:52:56.669" v="299" actId="207"/>
          <ac:spMkLst>
            <pc:docMk/>
            <pc:sldMk cId="3774777525" sldId="366"/>
            <ac:spMk id="17" creationId="{32C2DC96-CFA4-4231-91A1-C1C6C852F52F}"/>
          </ac:spMkLst>
        </pc:spChg>
        <pc:spChg chg="mod">
          <ac:chgData name="Becky Crouch" userId="c8246cc5-0a21-4bf3-8f37-70937c159b77" providerId="ADAL" clId="{D6F450D5-5187-4286-9B1C-B8DFC69EAE4B}" dt="2018-11-06T13:55:02.560" v="320"/>
          <ac:spMkLst>
            <pc:docMk/>
            <pc:sldMk cId="3774777525" sldId="366"/>
            <ac:spMk id="19" creationId="{5252A847-DE45-4FA3-A1F8-EEBEB845FF8E}"/>
          </ac:spMkLst>
        </pc:spChg>
        <pc:grpChg chg="add mod">
          <ac:chgData name="Becky Crouch" userId="c8246cc5-0a21-4bf3-8f37-70937c159b77" providerId="ADAL" clId="{D6F450D5-5187-4286-9B1C-B8DFC69EAE4B}" dt="2018-11-06T18:23:56.883" v="731" actId="555"/>
          <ac:grpSpMkLst>
            <pc:docMk/>
            <pc:sldMk cId="3774777525" sldId="366"/>
            <ac:grpSpMk id="2" creationId="{5D0BBCC9-73AE-46CB-A9FB-8EF8E980C878}"/>
          </ac:grpSpMkLst>
        </pc:grpChg>
        <pc:grpChg chg="add del mod">
          <ac:chgData name="Becky Crouch" userId="c8246cc5-0a21-4bf3-8f37-70937c159b77" providerId="ADAL" clId="{D6F450D5-5187-4286-9B1C-B8DFC69EAE4B}" dt="2018-11-06T18:20:40.655" v="706" actId="478"/>
          <ac:grpSpMkLst>
            <pc:docMk/>
            <pc:sldMk cId="3774777525" sldId="366"/>
            <ac:grpSpMk id="20" creationId="{18F34563-B0DF-4FCD-8C52-1AB35B6D8078}"/>
          </ac:grpSpMkLst>
        </pc:grpChg>
        <pc:grpChg chg="add del mod">
          <ac:chgData name="Becky Crouch" userId="c8246cc5-0a21-4bf3-8f37-70937c159b77" providerId="ADAL" clId="{D6F450D5-5187-4286-9B1C-B8DFC69EAE4B}" dt="2018-11-06T18:21:19.988" v="710" actId="165"/>
          <ac:grpSpMkLst>
            <pc:docMk/>
            <pc:sldMk cId="3774777525" sldId="366"/>
            <ac:grpSpMk id="27" creationId="{20C69F1C-A9CA-48B1-99FA-82C2C46D6CC9}"/>
          </ac:grpSpMkLst>
        </pc:grpChg>
        <pc:grpChg chg="mod topLvl">
          <ac:chgData name="Becky Crouch" userId="c8246cc5-0a21-4bf3-8f37-70937c159b77" providerId="ADAL" clId="{D6F450D5-5187-4286-9B1C-B8DFC69EAE4B}" dt="2018-11-06T18:23:56.883" v="731" actId="555"/>
          <ac:grpSpMkLst>
            <pc:docMk/>
            <pc:sldMk cId="3774777525" sldId="366"/>
            <ac:grpSpMk id="28" creationId="{622806AA-2CEF-4227-B6D9-C21F68158EE9}"/>
          </ac:grpSpMkLst>
        </pc:grpChg>
        <pc:picChg chg="add del">
          <ac:chgData name="Becky Crouch" userId="c8246cc5-0a21-4bf3-8f37-70937c159b77" providerId="ADAL" clId="{D6F450D5-5187-4286-9B1C-B8DFC69EAE4B}" dt="2018-11-06T18:20:40.655" v="706" actId="478"/>
          <ac:picMkLst>
            <pc:docMk/>
            <pc:sldMk cId="3774777525" sldId="366"/>
            <ac:picMk id="30" creationId="{AE913F47-25FE-4308-867A-97043D4C8FA5}"/>
          </ac:picMkLst>
        </pc:picChg>
        <pc:picChg chg="add del">
          <ac:chgData name="Becky Crouch" userId="c8246cc5-0a21-4bf3-8f37-70937c159b77" providerId="ADAL" clId="{D6F450D5-5187-4286-9B1C-B8DFC69EAE4B}" dt="2018-11-06T18:20:40.655" v="706" actId="478"/>
          <ac:picMkLst>
            <pc:docMk/>
            <pc:sldMk cId="3774777525" sldId="366"/>
            <ac:picMk id="31" creationId="{A6BBC6FD-B9AD-487C-B228-059859E0C69E}"/>
          </ac:picMkLst>
        </pc:picChg>
        <pc:picChg chg="add del">
          <ac:chgData name="Becky Crouch" userId="c8246cc5-0a21-4bf3-8f37-70937c159b77" providerId="ADAL" clId="{D6F450D5-5187-4286-9B1C-B8DFC69EAE4B}" dt="2018-11-06T18:20:40.655" v="706" actId="478"/>
          <ac:picMkLst>
            <pc:docMk/>
            <pc:sldMk cId="3774777525" sldId="366"/>
            <ac:picMk id="32" creationId="{98E70A92-0417-44DF-9FAA-E34E9A6CD960}"/>
          </ac:picMkLst>
        </pc:picChg>
        <pc:picChg chg="add del">
          <ac:chgData name="Becky Crouch" userId="c8246cc5-0a21-4bf3-8f37-70937c159b77" providerId="ADAL" clId="{D6F450D5-5187-4286-9B1C-B8DFC69EAE4B}" dt="2018-11-06T18:20:40.655" v="706" actId="478"/>
          <ac:picMkLst>
            <pc:docMk/>
            <pc:sldMk cId="3774777525" sldId="366"/>
            <ac:picMk id="33" creationId="{F2811598-DEB5-454D-8B95-AC9A91C0D142}"/>
          </ac:picMkLst>
        </pc:picChg>
        <pc:picChg chg="mod topLvl">
          <ac:chgData name="Becky Crouch" userId="c8246cc5-0a21-4bf3-8f37-70937c159b77" providerId="ADAL" clId="{D6F450D5-5187-4286-9B1C-B8DFC69EAE4B}" dt="2018-11-06T18:23:37.045" v="729" actId="555"/>
          <ac:picMkLst>
            <pc:docMk/>
            <pc:sldMk cId="3774777525" sldId="366"/>
            <ac:picMk id="34" creationId="{429C4EE4-1F1A-417B-9E4C-76D5C35E33A2}"/>
          </ac:picMkLst>
        </pc:picChg>
        <pc:picChg chg="mod topLvl">
          <ac:chgData name="Becky Crouch" userId="c8246cc5-0a21-4bf3-8f37-70937c159b77" providerId="ADAL" clId="{D6F450D5-5187-4286-9B1C-B8DFC69EAE4B}" dt="2018-11-06T18:23:37.045" v="729" actId="555"/>
          <ac:picMkLst>
            <pc:docMk/>
            <pc:sldMk cId="3774777525" sldId="366"/>
            <ac:picMk id="35" creationId="{BCF1E1F2-541B-45C3-BD53-E8596A270E7C}"/>
          </ac:picMkLst>
        </pc:picChg>
        <pc:picChg chg="mod">
          <ac:chgData name="Becky Crouch" userId="c8246cc5-0a21-4bf3-8f37-70937c159b77" providerId="ADAL" clId="{D6F450D5-5187-4286-9B1C-B8DFC69EAE4B}" dt="2018-11-06T18:23:37.045" v="729" actId="555"/>
          <ac:picMkLst>
            <pc:docMk/>
            <pc:sldMk cId="3774777525" sldId="366"/>
            <ac:picMk id="36" creationId="{E312071C-13E3-47EC-9240-D4525BE7C5E4}"/>
          </ac:picMkLst>
        </pc:picChg>
        <pc:picChg chg="mod">
          <ac:chgData name="Becky Crouch" userId="c8246cc5-0a21-4bf3-8f37-70937c159b77" providerId="ADAL" clId="{D6F450D5-5187-4286-9B1C-B8DFC69EAE4B}" dt="2018-11-06T18:23:37.045" v="729" actId="555"/>
          <ac:picMkLst>
            <pc:docMk/>
            <pc:sldMk cId="3774777525" sldId="366"/>
            <ac:picMk id="37" creationId="{B9FE569A-0388-44D1-984B-6CC45404CA70}"/>
          </ac:picMkLst>
        </pc:picChg>
        <pc:picChg chg="mod">
          <ac:chgData name="Becky Crouch" userId="c8246cc5-0a21-4bf3-8f37-70937c159b77" providerId="ADAL" clId="{D6F450D5-5187-4286-9B1C-B8DFC69EAE4B}" dt="2018-11-06T18:23:37.045" v="729" actId="555"/>
          <ac:picMkLst>
            <pc:docMk/>
            <pc:sldMk cId="3774777525" sldId="366"/>
            <ac:picMk id="38" creationId="{BFA236CC-2A34-44EC-8B62-811D45AC85CE}"/>
          </ac:picMkLst>
        </pc:picChg>
        <pc:picChg chg="mod">
          <ac:chgData name="Becky Crouch" userId="c8246cc5-0a21-4bf3-8f37-70937c159b77" providerId="ADAL" clId="{D6F450D5-5187-4286-9B1C-B8DFC69EAE4B}" dt="2018-11-06T18:23:37.045" v="729" actId="555"/>
          <ac:picMkLst>
            <pc:docMk/>
            <pc:sldMk cId="3774777525" sldId="366"/>
            <ac:picMk id="39" creationId="{E2B99F67-73A2-4C49-A5FD-90DACB4103B7}"/>
          </ac:picMkLst>
        </pc:picChg>
        <pc:picChg chg="mod">
          <ac:chgData name="Becky Crouch" userId="c8246cc5-0a21-4bf3-8f37-70937c159b77" providerId="ADAL" clId="{D6F450D5-5187-4286-9B1C-B8DFC69EAE4B}" dt="2018-11-06T18:23:37.045" v="729" actId="555"/>
          <ac:picMkLst>
            <pc:docMk/>
            <pc:sldMk cId="3774777525" sldId="366"/>
            <ac:picMk id="40" creationId="{2909A77C-3B59-445C-AACA-B298EA2476EF}"/>
          </ac:picMkLst>
        </pc:picChg>
        <pc:picChg chg="mod">
          <ac:chgData name="Becky Crouch" userId="c8246cc5-0a21-4bf3-8f37-70937c159b77" providerId="ADAL" clId="{D6F450D5-5187-4286-9B1C-B8DFC69EAE4B}" dt="2018-11-06T18:23:37.045" v="729" actId="555"/>
          <ac:picMkLst>
            <pc:docMk/>
            <pc:sldMk cId="3774777525" sldId="366"/>
            <ac:picMk id="41" creationId="{B33E3F96-9A49-4C87-A123-83CF903886CA}"/>
          </ac:picMkLst>
        </pc:picChg>
        <pc:picChg chg="add mod">
          <ac:chgData name="Becky Crouch" userId="c8246cc5-0a21-4bf3-8f37-70937c159b77" providerId="ADAL" clId="{D6F450D5-5187-4286-9B1C-B8DFC69EAE4B}" dt="2018-11-06T18:23:56.883" v="731" actId="555"/>
          <ac:picMkLst>
            <pc:docMk/>
            <pc:sldMk cId="3774777525" sldId="366"/>
            <ac:picMk id="42" creationId="{FCC31F2A-706E-4D2A-9599-DA174C58F500}"/>
          </ac:picMkLst>
        </pc:picChg>
      </pc:sldChg>
      <pc:sldChg chg="addSp modSp add">
        <pc:chgData name="Becky Crouch" userId="c8246cc5-0a21-4bf3-8f37-70937c159b77" providerId="ADAL" clId="{D6F450D5-5187-4286-9B1C-B8DFC69EAE4B}" dt="2018-11-06T18:17:16.348" v="666" actId="692"/>
        <pc:sldMkLst>
          <pc:docMk/>
          <pc:sldMk cId="3143795320" sldId="367"/>
        </pc:sldMkLst>
        <pc:spChg chg="add mod">
          <ac:chgData name="Becky Crouch" userId="c8246cc5-0a21-4bf3-8f37-70937c159b77" providerId="ADAL" clId="{D6F450D5-5187-4286-9B1C-B8DFC69EAE4B}" dt="2018-11-06T18:17:16.348" v="666" actId="692"/>
          <ac:spMkLst>
            <pc:docMk/>
            <pc:sldMk cId="3143795320" sldId="367"/>
            <ac:spMk id="2" creationId="{AEE92452-CD24-440F-9AE3-6E9EA7E59AA2}"/>
          </ac:spMkLst>
        </pc:spChg>
      </pc:sldChg>
      <pc:sldChg chg="addSp modSp add">
        <pc:chgData name="Becky Crouch" userId="c8246cc5-0a21-4bf3-8f37-70937c159b77" providerId="ADAL" clId="{D6F450D5-5187-4286-9B1C-B8DFC69EAE4B}" dt="2018-11-06T18:41:22.345" v="1214" actId="207"/>
        <pc:sldMkLst>
          <pc:docMk/>
          <pc:sldMk cId="3750270588" sldId="370"/>
        </pc:sldMkLst>
        <pc:spChg chg="mod">
          <ac:chgData name="Becky Crouch" userId="c8246cc5-0a21-4bf3-8f37-70937c159b77" providerId="ADAL" clId="{D6F450D5-5187-4286-9B1C-B8DFC69EAE4B}" dt="2018-11-06T18:40:00.683" v="1156" actId="120"/>
          <ac:spMkLst>
            <pc:docMk/>
            <pc:sldMk cId="3750270588" sldId="370"/>
            <ac:spMk id="12" creationId="{A55F3F07-4D1F-4B4D-B0B4-821DAC22DCFC}"/>
          </ac:spMkLst>
        </pc:spChg>
        <pc:spChg chg="mod">
          <ac:chgData name="Becky Crouch" userId="c8246cc5-0a21-4bf3-8f37-70937c159b77" providerId="ADAL" clId="{D6F450D5-5187-4286-9B1C-B8DFC69EAE4B}" dt="2018-11-06T18:40:00.683" v="1156" actId="120"/>
          <ac:spMkLst>
            <pc:docMk/>
            <pc:sldMk cId="3750270588" sldId="370"/>
            <ac:spMk id="13" creationId="{D423C6DB-9B34-41CA-9BF5-B578AC276E9E}"/>
          </ac:spMkLst>
        </pc:spChg>
        <pc:spChg chg="mod">
          <ac:chgData name="Becky Crouch" userId="c8246cc5-0a21-4bf3-8f37-70937c159b77" providerId="ADAL" clId="{D6F450D5-5187-4286-9B1C-B8DFC69EAE4B}" dt="2018-11-06T18:40:00.683" v="1156" actId="120"/>
          <ac:spMkLst>
            <pc:docMk/>
            <pc:sldMk cId="3750270588" sldId="370"/>
            <ac:spMk id="14" creationId="{AA7406A9-08FA-47CC-AD49-40C3DA9294F6}"/>
          </ac:spMkLst>
        </pc:spChg>
        <pc:spChg chg="mod">
          <ac:chgData name="Becky Crouch" userId="c8246cc5-0a21-4bf3-8f37-70937c159b77" providerId="ADAL" clId="{D6F450D5-5187-4286-9B1C-B8DFC69EAE4B}" dt="2018-11-06T18:40:00.683" v="1156" actId="120"/>
          <ac:spMkLst>
            <pc:docMk/>
            <pc:sldMk cId="3750270588" sldId="370"/>
            <ac:spMk id="15" creationId="{CA736CE2-C97A-47EF-AB8F-24D371231907}"/>
          </ac:spMkLst>
        </pc:spChg>
        <pc:spChg chg="mod">
          <ac:chgData name="Becky Crouch" userId="c8246cc5-0a21-4bf3-8f37-70937c159b77" providerId="ADAL" clId="{D6F450D5-5187-4286-9B1C-B8DFC69EAE4B}" dt="2018-11-06T18:40:00.683" v="1156" actId="120"/>
          <ac:spMkLst>
            <pc:docMk/>
            <pc:sldMk cId="3750270588" sldId="370"/>
            <ac:spMk id="16" creationId="{3C72ECEC-F8A7-49B0-9A66-BA72BB94CC98}"/>
          </ac:spMkLst>
        </pc:spChg>
        <pc:spChg chg="mod">
          <ac:chgData name="Becky Crouch" userId="c8246cc5-0a21-4bf3-8f37-70937c159b77" providerId="ADAL" clId="{D6F450D5-5187-4286-9B1C-B8DFC69EAE4B}" dt="2018-11-06T18:40:00.683" v="1156" actId="120"/>
          <ac:spMkLst>
            <pc:docMk/>
            <pc:sldMk cId="3750270588" sldId="370"/>
            <ac:spMk id="17" creationId="{659AAE67-3CFD-4FD7-B310-0182EEACC198}"/>
          </ac:spMkLst>
        </pc:spChg>
        <pc:spChg chg="mod">
          <ac:chgData name="Becky Crouch" userId="c8246cc5-0a21-4bf3-8f37-70937c159b77" providerId="ADAL" clId="{D6F450D5-5187-4286-9B1C-B8DFC69EAE4B}" dt="2018-11-06T18:41:22.345" v="1214" actId="207"/>
          <ac:spMkLst>
            <pc:docMk/>
            <pc:sldMk cId="3750270588" sldId="370"/>
            <ac:spMk id="19" creationId="{5252A847-DE45-4FA3-A1F8-EEBEB845FF8E}"/>
          </ac:spMkLst>
        </pc:spChg>
        <pc:spChg chg="mod">
          <ac:chgData name="Becky Crouch" userId="c8246cc5-0a21-4bf3-8f37-70937c159b77" providerId="ADAL" clId="{D6F450D5-5187-4286-9B1C-B8DFC69EAE4B}" dt="2018-11-06T18:40:00.683" v="1156" actId="120"/>
          <ac:spMkLst>
            <pc:docMk/>
            <pc:sldMk cId="3750270588" sldId="370"/>
            <ac:spMk id="21" creationId="{A3766DBF-F253-4D51-AD2F-088CFEF78808}"/>
          </ac:spMkLst>
        </pc:spChg>
        <pc:spChg chg="mod">
          <ac:chgData name="Becky Crouch" userId="c8246cc5-0a21-4bf3-8f37-70937c159b77" providerId="ADAL" clId="{D6F450D5-5187-4286-9B1C-B8DFC69EAE4B}" dt="2018-11-06T18:40:00.683" v="1156" actId="120"/>
          <ac:spMkLst>
            <pc:docMk/>
            <pc:sldMk cId="3750270588" sldId="370"/>
            <ac:spMk id="22" creationId="{28C3E8F8-B4C1-4199-BB31-21D43772443B}"/>
          </ac:spMkLst>
        </pc:spChg>
        <pc:spChg chg="mod">
          <ac:chgData name="Becky Crouch" userId="c8246cc5-0a21-4bf3-8f37-70937c159b77" providerId="ADAL" clId="{D6F450D5-5187-4286-9B1C-B8DFC69EAE4B}" dt="2018-11-06T18:40:00.683" v="1156" actId="120"/>
          <ac:spMkLst>
            <pc:docMk/>
            <pc:sldMk cId="3750270588" sldId="370"/>
            <ac:spMk id="23" creationId="{4D7589F2-FB09-4F46-A8F1-4C4B4D7DEC03}"/>
          </ac:spMkLst>
        </pc:spChg>
        <pc:spChg chg="mod">
          <ac:chgData name="Becky Crouch" userId="c8246cc5-0a21-4bf3-8f37-70937c159b77" providerId="ADAL" clId="{D6F450D5-5187-4286-9B1C-B8DFC69EAE4B}" dt="2018-11-06T18:40:00.683" v="1156" actId="120"/>
          <ac:spMkLst>
            <pc:docMk/>
            <pc:sldMk cId="3750270588" sldId="370"/>
            <ac:spMk id="24" creationId="{AB049A8F-97F8-4BB5-B582-3DF2B6B075AF}"/>
          </ac:spMkLst>
        </pc:spChg>
        <pc:spChg chg="mod">
          <ac:chgData name="Becky Crouch" userId="c8246cc5-0a21-4bf3-8f37-70937c159b77" providerId="ADAL" clId="{D6F450D5-5187-4286-9B1C-B8DFC69EAE4B}" dt="2018-11-06T18:40:00.683" v="1156" actId="120"/>
          <ac:spMkLst>
            <pc:docMk/>
            <pc:sldMk cId="3750270588" sldId="370"/>
            <ac:spMk id="25" creationId="{7DB6ED1A-D263-4634-AD91-2D5FF7C5A9BF}"/>
          </ac:spMkLst>
        </pc:spChg>
        <pc:spChg chg="mod">
          <ac:chgData name="Becky Crouch" userId="c8246cc5-0a21-4bf3-8f37-70937c159b77" providerId="ADAL" clId="{D6F450D5-5187-4286-9B1C-B8DFC69EAE4B}" dt="2018-11-06T18:40:00.683" v="1156" actId="120"/>
          <ac:spMkLst>
            <pc:docMk/>
            <pc:sldMk cId="3750270588" sldId="370"/>
            <ac:spMk id="26" creationId="{75153F9B-29C4-4423-995F-A191F37BF5A8}"/>
          </ac:spMkLst>
        </pc:spChg>
        <pc:spChg chg="mod">
          <ac:chgData name="Becky Crouch" userId="c8246cc5-0a21-4bf3-8f37-70937c159b77" providerId="ADAL" clId="{D6F450D5-5187-4286-9B1C-B8DFC69EAE4B}" dt="2018-11-06T18:40:00.683" v="1156" actId="120"/>
          <ac:spMkLst>
            <pc:docMk/>
            <pc:sldMk cId="3750270588" sldId="370"/>
            <ac:spMk id="28" creationId="{BD7CEE08-C305-44FC-94F1-A1BF18D3CB53}"/>
          </ac:spMkLst>
        </pc:spChg>
        <pc:spChg chg="mod">
          <ac:chgData name="Becky Crouch" userId="c8246cc5-0a21-4bf3-8f37-70937c159b77" providerId="ADAL" clId="{D6F450D5-5187-4286-9B1C-B8DFC69EAE4B}" dt="2018-11-06T18:40:00.683" v="1156" actId="120"/>
          <ac:spMkLst>
            <pc:docMk/>
            <pc:sldMk cId="3750270588" sldId="370"/>
            <ac:spMk id="29" creationId="{7689C4DD-29C0-4067-9BCC-F05A9273E905}"/>
          </ac:spMkLst>
        </pc:spChg>
        <pc:spChg chg="mod">
          <ac:chgData name="Becky Crouch" userId="c8246cc5-0a21-4bf3-8f37-70937c159b77" providerId="ADAL" clId="{D6F450D5-5187-4286-9B1C-B8DFC69EAE4B}" dt="2018-11-06T18:40:00.683" v="1156" actId="120"/>
          <ac:spMkLst>
            <pc:docMk/>
            <pc:sldMk cId="3750270588" sldId="370"/>
            <ac:spMk id="30" creationId="{A9054B3D-B171-43FB-81A3-C1D36D6A5578}"/>
          </ac:spMkLst>
        </pc:spChg>
        <pc:spChg chg="mod">
          <ac:chgData name="Becky Crouch" userId="c8246cc5-0a21-4bf3-8f37-70937c159b77" providerId="ADAL" clId="{D6F450D5-5187-4286-9B1C-B8DFC69EAE4B}" dt="2018-11-06T18:40:00.683" v="1156" actId="120"/>
          <ac:spMkLst>
            <pc:docMk/>
            <pc:sldMk cId="3750270588" sldId="370"/>
            <ac:spMk id="31" creationId="{694546A6-594F-45DA-846A-FB62A0F4551D}"/>
          </ac:spMkLst>
        </pc:spChg>
        <pc:spChg chg="mod">
          <ac:chgData name="Becky Crouch" userId="c8246cc5-0a21-4bf3-8f37-70937c159b77" providerId="ADAL" clId="{D6F450D5-5187-4286-9B1C-B8DFC69EAE4B}" dt="2018-11-06T18:40:00.683" v="1156" actId="120"/>
          <ac:spMkLst>
            <pc:docMk/>
            <pc:sldMk cId="3750270588" sldId="370"/>
            <ac:spMk id="32" creationId="{98EC10AB-F664-4C32-BF89-107ADF6CC8B8}"/>
          </ac:spMkLst>
        </pc:spChg>
        <pc:spChg chg="mod">
          <ac:chgData name="Becky Crouch" userId="c8246cc5-0a21-4bf3-8f37-70937c159b77" providerId="ADAL" clId="{D6F450D5-5187-4286-9B1C-B8DFC69EAE4B}" dt="2018-11-06T18:40:00.683" v="1156" actId="120"/>
          <ac:spMkLst>
            <pc:docMk/>
            <pc:sldMk cId="3750270588" sldId="370"/>
            <ac:spMk id="33" creationId="{C6FB62A8-0312-4BEB-8FC3-7C46231B1FDA}"/>
          </ac:spMkLst>
        </pc:spChg>
        <pc:spChg chg="mod">
          <ac:chgData name="Becky Crouch" userId="c8246cc5-0a21-4bf3-8f37-70937c159b77" providerId="ADAL" clId="{D6F450D5-5187-4286-9B1C-B8DFC69EAE4B}" dt="2018-11-06T18:40:00.683" v="1156" actId="120"/>
          <ac:spMkLst>
            <pc:docMk/>
            <pc:sldMk cId="3750270588" sldId="370"/>
            <ac:spMk id="34" creationId="{2483B4FC-BC74-4125-83A3-5A8EA5C74C6D}"/>
          </ac:spMkLst>
        </pc:spChg>
        <pc:spChg chg="mod">
          <ac:chgData name="Becky Crouch" userId="c8246cc5-0a21-4bf3-8f37-70937c159b77" providerId="ADAL" clId="{D6F450D5-5187-4286-9B1C-B8DFC69EAE4B}" dt="2018-11-06T18:40:00.683" v="1156" actId="120"/>
          <ac:spMkLst>
            <pc:docMk/>
            <pc:sldMk cId="3750270588" sldId="370"/>
            <ac:spMk id="35" creationId="{B608C278-2085-4E6F-A7DE-50877323CF47}"/>
          </ac:spMkLst>
        </pc:spChg>
        <pc:grpChg chg="add mod">
          <ac:chgData name="Becky Crouch" userId="c8246cc5-0a21-4bf3-8f37-70937c159b77" providerId="ADAL" clId="{D6F450D5-5187-4286-9B1C-B8DFC69EAE4B}" dt="2018-11-06T18:40:50.113" v="1210" actId="1076"/>
          <ac:grpSpMkLst>
            <pc:docMk/>
            <pc:sldMk cId="3750270588" sldId="370"/>
            <ac:grpSpMk id="11" creationId="{8ABFF5A4-5CB3-461B-9679-A1903E68639A}"/>
          </ac:grpSpMkLst>
        </pc:grpChg>
        <pc:grpChg chg="add mod">
          <ac:chgData name="Becky Crouch" userId="c8246cc5-0a21-4bf3-8f37-70937c159b77" providerId="ADAL" clId="{D6F450D5-5187-4286-9B1C-B8DFC69EAE4B}" dt="2018-11-06T18:40:37.126" v="1208" actId="1076"/>
          <ac:grpSpMkLst>
            <pc:docMk/>
            <pc:sldMk cId="3750270588" sldId="370"/>
            <ac:grpSpMk id="20" creationId="{39365F56-BB39-4AF7-84AE-1E98FAEBE2E9}"/>
          </ac:grpSpMkLst>
        </pc:grpChg>
        <pc:grpChg chg="add mod">
          <ac:chgData name="Becky Crouch" userId="c8246cc5-0a21-4bf3-8f37-70937c159b77" providerId="ADAL" clId="{D6F450D5-5187-4286-9B1C-B8DFC69EAE4B}" dt="2018-11-06T18:40:42.369" v="1209" actId="1076"/>
          <ac:grpSpMkLst>
            <pc:docMk/>
            <pc:sldMk cId="3750270588" sldId="370"/>
            <ac:grpSpMk id="27" creationId="{77B370D6-5229-4AF3-A01A-CE949E8FFA49}"/>
          </ac:grpSpMkLst>
        </pc:grpChg>
      </pc:sldChg>
      <pc:sldChg chg="addSp modSp add">
        <pc:chgData name="Becky Crouch" userId="c8246cc5-0a21-4bf3-8f37-70937c159b77" providerId="ADAL" clId="{D6F450D5-5187-4286-9B1C-B8DFC69EAE4B}" dt="2018-11-06T18:44:18.628" v="1236" actId="1076"/>
        <pc:sldMkLst>
          <pc:docMk/>
          <pc:sldMk cId="2202047248" sldId="371"/>
        </pc:sldMkLst>
        <pc:grpChg chg="add mod">
          <ac:chgData name="Becky Crouch" userId="c8246cc5-0a21-4bf3-8f37-70937c159b77" providerId="ADAL" clId="{D6F450D5-5187-4286-9B1C-B8DFC69EAE4B}" dt="2018-11-06T18:44:18.628" v="1236" actId="1076"/>
          <ac:grpSpMkLst>
            <pc:docMk/>
            <pc:sldMk cId="2202047248" sldId="371"/>
            <ac:grpSpMk id="6" creationId="{D9181EAA-95B2-4A34-8A11-6D80E1C76E1C}"/>
          </ac:grpSpMkLst>
        </pc:grpChg>
      </pc:sldChg>
      <pc:sldChg chg="modSp add">
        <pc:chgData name="Becky Crouch" userId="c8246cc5-0a21-4bf3-8f37-70937c159b77" providerId="ADAL" clId="{D6F450D5-5187-4286-9B1C-B8DFC69EAE4B}" dt="2018-11-06T19:02:55.774" v="1536" actId="5793"/>
        <pc:sldMkLst>
          <pc:docMk/>
          <pc:sldMk cId="3509621474" sldId="372"/>
        </pc:sldMkLst>
        <pc:spChg chg="mod">
          <ac:chgData name="Becky Crouch" userId="c8246cc5-0a21-4bf3-8f37-70937c159b77" providerId="ADAL" clId="{D6F450D5-5187-4286-9B1C-B8DFC69EAE4B}" dt="2018-11-06T19:02:55.774" v="1536" actId="5793"/>
          <ac:spMkLst>
            <pc:docMk/>
            <pc:sldMk cId="3509621474" sldId="372"/>
            <ac:spMk id="19" creationId="{5252A847-DE45-4FA3-A1F8-EEBEB845FF8E}"/>
          </ac:spMkLst>
        </pc:spChg>
      </pc:sldChg>
      <pc:sldChg chg="modSp add">
        <pc:chgData name="Becky Crouch" userId="c8246cc5-0a21-4bf3-8f37-70937c159b77" providerId="ADAL" clId="{D6F450D5-5187-4286-9B1C-B8DFC69EAE4B}" dt="2018-11-06T19:02:37.998" v="1505"/>
        <pc:sldMkLst>
          <pc:docMk/>
          <pc:sldMk cId="1905317772" sldId="373"/>
        </pc:sldMkLst>
        <pc:spChg chg="mod">
          <ac:chgData name="Becky Crouch" userId="c8246cc5-0a21-4bf3-8f37-70937c159b77" providerId="ADAL" clId="{D6F450D5-5187-4286-9B1C-B8DFC69EAE4B}" dt="2018-11-06T19:02:37.998" v="1505"/>
          <ac:spMkLst>
            <pc:docMk/>
            <pc:sldMk cId="1905317772" sldId="373"/>
            <ac:spMk id="19" creationId="{5252A847-DE45-4FA3-A1F8-EEBEB845FF8E}"/>
          </ac:spMkLst>
        </pc:spChg>
      </pc:sldChg>
    </pc:docChg>
  </pc:docChgLst>
  <pc:docChgLst>
    <pc:chgData name="Jan Fitzpatrick" userId="d1b284ec-d1dd-4765-b823-b34899491c26" providerId="ADAL" clId="{95A2504A-31B7-4A76-8239-C33DE67AA8AC}"/>
    <pc:docChg chg="undo custSel addSld delSld modSld">
      <pc:chgData name="Jan Fitzpatrick" userId="d1b284ec-d1dd-4765-b823-b34899491c26" providerId="ADAL" clId="{95A2504A-31B7-4A76-8239-C33DE67AA8AC}" dt="2018-11-07T14:11:18.591" v="586" actId="115"/>
      <pc:docMkLst>
        <pc:docMk/>
      </pc:docMkLst>
      <pc:sldChg chg="modSp">
        <pc:chgData name="Jan Fitzpatrick" userId="d1b284ec-d1dd-4765-b823-b34899491c26" providerId="ADAL" clId="{95A2504A-31B7-4A76-8239-C33DE67AA8AC}" dt="2018-11-07T13:19:00.794" v="0" actId="20577"/>
        <pc:sldMkLst>
          <pc:docMk/>
          <pc:sldMk cId="2637481266" sldId="256"/>
        </pc:sldMkLst>
        <pc:spChg chg="mod">
          <ac:chgData name="Jan Fitzpatrick" userId="d1b284ec-d1dd-4765-b823-b34899491c26" providerId="ADAL" clId="{95A2504A-31B7-4A76-8239-C33DE67AA8AC}" dt="2018-11-07T13:19:00.794" v="0" actId="20577"/>
          <ac:spMkLst>
            <pc:docMk/>
            <pc:sldMk cId="2637481266" sldId="256"/>
            <ac:spMk id="19" creationId="{5252A847-DE45-4FA3-A1F8-EEBEB845FF8E}"/>
          </ac:spMkLst>
        </pc:spChg>
      </pc:sldChg>
      <pc:sldChg chg="modSp">
        <pc:chgData name="Jan Fitzpatrick" userId="d1b284ec-d1dd-4765-b823-b34899491c26" providerId="ADAL" clId="{95A2504A-31B7-4A76-8239-C33DE67AA8AC}" dt="2018-11-07T13:38:09.488" v="128" actId="403"/>
        <pc:sldMkLst>
          <pc:docMk/>
          <pc:sldMk cId="273723392" sldId="308"/>
        </pc:sldMkLst>
        <pc:spChg chg="mod">
          <ac:chgData name="Jan Fitzpatrick" userId="d1b284ec-d1dd-4765-b823-b34899491c26" providerId="ADAL" clId="{95A2504A-31B7-4A76-8239-C33DE67AA8AC}" dt="2018-11-07T13:38:09.488" v="128" actId="403"/>
          <ac:spMkLst>
            <pc:docMk/>
            <pc:sldMk cId="273723392" sldId="308"/>
            <ac:spMk id="19" creationId="{5252A847-DE45-4FA3-A1F8-EEBEB845FF8E}"/>
          </ac:spMkLst>
        </pc:spChg>
      </pc:sldChg>
      <pc:sldChg chg="addSp modSp">
        <pc:chgData name="Jan Fitzpatrick" userId="d1b284ec-d1dd-4765-b823-b34899491c26" providerId="ADAL" clId="{95A2504A-31B7-4A76-8239-C33DE67AA8AC}" dt="2018-11-07T13:44:31.214" v="265" actId="20577"/>
        <pc:sldMkLst>
          <pc:docMk/>
          <pc:sldMk cId="636014570" sldId="314"/>
        </pc:sldMkLst>
        <pc:spChg chg="mod">
          <ac:chgData name="Jan Fitzpatrick" userId="d1b284ec-d1dd-4765-b823-b34899491c26" providerId="ADAL" clId="{95A2504A-31B7-4A76-8239-C33DE67AA8AC}" dt="2018-11-07T13:44:31.214" v="265" actId="20577"/>
          <ac:spMkLst>
            <pc:docMk/>
            <pc:sldMk cId="636014570" sldId="314"/>
            <ac:spMk id="19" creationId="{5252A847-DE45-4FA3-A1F8-EEBEB845FF8E}"/>
          </ac:spMkLst>
        </pc:spChg>
        <pc:grpChg chg="add mod">
          <ac:chgData name="Jan Fitzpatrick" userId="d1b284ec-d1dd-4765-b823-b34899491c26" providerId="ADAL" clId="{95A2504A-31B7-4A76-8239-C33DE67AA8AC}" dt="2018-11-07T13:44:19.720" v="255" actId="12788"/>
          <ac:grpSpMkLst>
            <pc:docMk/>
            <pc:sldMk cId="636014570" sldId="314"/>
            <ac:grpSpMk id="2" creationId="{AB279907-8FE8-40F6-B007-2EF796CA9EA5}"/>
          </ac:grpSpMkLst>
        </pc:grpChg>
        <pc:picChg chg="mod">
          <ac:chgData name="Jan Fitzpatrick" userId="d1b284ec-d1dd-4765-b823-b34899491c26" providerId="ADAL" clId="{95A2504A-31B7-4A76-8239-C33DE67AA8AC}" dt="2018-11-07T13:44:16.036" v="254" actId="164"/>
          <ac:picMkLst>
            <pc:docMk/>
            <pc:sldMk cId="636014570" sldId="314"/>
            <ac:picMk id="16" creationId="{2801D20A-5A86-4422-965E-212B451DF72C}"/>
          </ac:picMkLst>
        </pc:picChg>
        <pc:picChg chg="mod">
          <ac:chgData name="Jan Fitzpatrick" userId="d1b284ec-d1dd-4765-b823-b34899491c26" providerId="ADAL" clId="{95A2504A-31B7-4A76-8239-C33DE67AA8AC}" dt="2018-11-07T13:44:16.036" v="254" actId="164"/>
          <ac:picMkLst>
            <pc:docMk/>
            <pc:sldMk cId="636014570" sldId="314"/>
            <ac:picMk id="17" creationId="{2DB88033-4ACF-4EE5-A03D-54A46B4E4716}"/>
          </ac:picMkLst>
        </pc:picChg>
        <pc:picChg chg="mod">
          <ac:chgData name="Jan Fitzpatrick" userId="d1b284ec-d1dd-4765-b823-b34899491c26" providerId="ADAL" clId="{95A2504A-31B7-4A76-8239-C33DE67AA8AC}" dt="2018-11-07T13:44:16.036" v="254" actId="164"/>
          <ac:picMkLst>
            <pc:docMk/>
            <pc:sldMk cId="636014570" sldId="314"/>
            <ac:picMk id="20" creationId="{5F280A5F-6742-4828-95AF-39967A37A60B}"/>
          </ac:picMkLst>
        </pc:picChg>
        <pc:picChg chg="mod">
          <ac:chgData name="Jan Fitzpatrick" userId="d1b284ec-d1dd-4765-b823-b34899491c26" providerId="ADAL" clId="{95A2504A-31B7-4A76-8239-C33DE67AA8AC}" dt="2018-11-07T13:44:16.036" v="254" actId="164"/>
          <ac:picMkLst>
            <pc:docMk/>
            <pc:sldMk cId="636014570" sldId="314"/>
            <ac:picMk id="21" creationId="{6C4F633A-5C19-4DE1-849F-6AE1317A89E5}"/>
          </ac:picMkLst>
        </pc:picChg>
        <pc:picChg chg="mod">
          <ac:chgData name="Jan Fitzpatrick" userId="d1b284ec-d1dd-4765-b823-b34899491c26" providerId="ADAL" clId="{95A2504A-31B7-4A76-8239-C33DE67AA8AC}" dt="2018-11-07T13:44:16.036" v="254" actId="164"/>
          <ac:picMkLst>
            <pc:docMk/>
            <pc:sldMk cId="636014570" sldId="314"/>
            <ac:picMk id="22" creationId="{6BCC1C25-10E2-4848-B4BF-FD6E48686F73}"/>
          </ac:picMkLst>
        </pc:picChg>
        <pc:picChg chg="mod">
          <ac:chgData name="Jan Fitzpatrick" userId="d1b284ec-d1dd-4765-b823-b34899491c26" providerId="ADAL" clId="{95A2504A-31B7-4A76-8239-C33DE67AA8AC}" dt="2018-11-07T13:44:16.036" v="254" actId="164"/>
          <ac:picMkLst>
            <pc:docMk/>
            <pc:sldMk cId="636014570" sldId="314"/>
            <ac:picMk id="23" creationId="{109CC67E-7025-4A07-BB71-B7EDB82169D9}"/>
          </ac:picMkLst>
        </pc:picChg>
      </pc:sldChg>
      <pc:sldChg chg="modSp">
        <pc:chgData name="Jan Fitzpatrick" userId="d1b284ec-d1dd-4765-b823-b34899491c26" providerId="ADAL" clId="{95A2504A-31B7-4A76-8239-C33DE67AA8AC}" dt="2018-11-07T13:53:53.602" v="564" actId="1036"/>
        <pc:sldMkLst>
          <pc:docMk/>
          <pc:sldMk cId="1071900124" sldId="355"/>
        </pc:sldMkLst>
        <pc:spChg chg="mod">
          <ac:chgData name="Jan Fitzpatrick" userId="d1b284ec-d1dd-4765-b823-b34899491c26" providerId="ADAL" clId="{95A2504A-31B7-4A76-8239-C33DE67AA8AC}" dt="2018-11-07T13:53:53.602" v="564" actId="1036"/>
          <ac:spMkLst>
            <pc:docMk/>
            <pc:sldMk cId="1071900124" sldId="355"/>
            <ac:spMk id="19" creationId="{5252A847-DE45-4FA3-A1F8-EEBEB845FF8E}"/>
          </ac:spMkLst>
        </pc:spChg>
      </pc:sldChg>
      <pc:sldChg chg="modSp">
        <pc:chgData name="Jan Fitzpatrick" userId="d1b284ec-d1dd-4765-b823-b34899491c26" providerId="ADAL" clId="{95A2504A-31B7-4A76-8239-C33DE67AA8AC}" dt="2018-11-07T13:26:25.559" v="49" actId="255"/>
        <pc:sldMkLst>
          <pc:docMk/>
          <pc:sldMk cId="36917022" sldId="360"/>
        </pc:sldMkLst>
        <pc:spChg chg="mod">
          <ac:chgData name="Jan Fitzpatrick" userId="d1b284ec-d1dd-4765-b823-b34899491c26" providerId="ADAL" clId="{95A2504A-31B7-4A76-8239-C33DE67AA8AC}" dt="2018-11-07T13:26:25.559" v="49" actId="255"/>
          <ac:spMkLst>
            <pc:docMk/>
            <pc:sldMk cId="36917022" sldId="360"/>
            <ac:spMk id="19" creationId="{5252A847-DE45-4FA3-A1F8-EEBEB845FF8E}"/>
          </ac:spMkLst>
        </pc:spChg>
      </pc:sldChg>
      <pc:sldChg chg="modSp">
        <pc:chgData name="Jan Fitzpatrick" userId="d1b284ec-d1dd-4765-b823-b34899491c26" providerId="ADAL" clId="{95A2504A-31B7-4A76-8239-C33DE67AA8AC}" dt="2018-11-07T13:38:15.557" v="131" actId="403"/>
        <pc:sldMkLst>
          <pc:docMk/>
          <pc:sldMk cId="1120941144" sldId="361"/>
        </pc:sldMkLst>
        <pc:spChg chg="mod">
          <ac:chgData name="Jan Fitzpatrick" userId="d1b284ec-d1dd-4765-b823-b34899491c26" providerId="ADAL" clId="{95A2504A-31B7-4A76-8239-C33DE67AA8AC}" dt="2018-11-07T13:38:15.557" v="131" actId="403"/>
          <ac:spMkLst>
            <pc:docMk/>
            <pc:sldMk cId="1120941144" sldId="361"/>
            <ac:spMk id="19" creationId="{5252A847-DE45-4FA3-A1F8-EEBEB845FF8E}"/>
          </ac:spMkLst>
        </pc:spChg>
      </pc:sldChg>
      <pc:sldChg chg="modSp">
        <pc:chgData name="Jan Fitzpatrick" userId="d1b284ec-d1dd-4765-b823-b34899491c26" providerId="ADAL" clId="{95A2504A-31B7-4A76-8239-C33DE67AA8AC}" dt="2018-11-07T14:07:21.790" v="571" actId="1035"/>
        <pc:sldMkLst>
          <pc:docMk/>
          <pc:sldMk cId="1578516813" sldId="363"/>
        </pc:sldMkLst>
        <pc:spChg chg="mod">
          <ac:chgData name="Jan Fitzpatrick" userId="d1b284ec-d1dd-4765-b823-b34899491c26" providerId="ADAL" clId="{95A2504A-31B7-4A76-8239-C33DE67AA8AC}" dt="2018-11-07T14:07:21.790" v="571" actId="1035"/>
          <ac:spMkLst>
            <pc:docMk/>
            <pc:sldMk cId="1578516813" sldId="363"/>
            <ac:spMk id="19" creationId="{5252A847-DE45-4FA3-A1F8-EEBEB845FF8E}"/>
          </ac:spMkLst>
        </pc:spChg>
      </pc:sldChg>
      <pc:sldChg chg="modSp">
        <pc:chgData name="Jan Fitzpatrick" userId="d1b284ec-d1dd-4765-b823-b34899491c26" providerId="ADAL" clId="{95A2504A-31B7-4A76-8239-C33DE67AA8AC}" dt="2018-11-07T13:27:46.421" v="62" actId="20577"/>
        <pc:sldMkLst>
          <pc:docMk/>
          <pc:sldMk cId="890892929" sldId="364"/>
        </pc:sldMkLst>
        <pc:spChg chg="mod">
          <ac:chgData name="Jan Fitzpatrick" userId="d1b284ec-d1dd-4765-b823-b34899491c26" providerId="ADAL" clId="{95A2504A-31B7-4A76-8239-C33DE67AA8AC}" dt="2018-11-07T13:27:46.421" v="62" actId="20577"/>
          <ac:spMkLst>
            <pc:docMk/>
            <pc:sldMk cId="890892929" sldId="364"/>
            <ac:spMk id="19" creationId="{5252A847-DE45-4FA3-A1F8-EEBEB845FF8E}"/>
          </ac:spMkLst>
        </pc:spChg>
      </pc:sldChg>
      <pc:sldChg chg="modSp">
        <pc:chgData name="Jan Fitzpatrick" userId="d1b284ec-d1dd-4765-b823-b34899491c26" providerId="ADAL" clId="{95A2504A-31B7-4A76-8239-C33DE67AA8AC}" dt="2018-11-07T14:11:10.732" v="584" actId="115"/>
        <pc:sldMkLst>
          <pc:docMk/>
          <pc:sldMk cId="380664278" sldId="365"/>
        </pc:sldMkLst>
        <pc:spChg chg="mod">
          <ac:chgData name="Jan Fitzpatrick" userId="d1b284ec-d1dd-4765-b823-b34899491c26" providerId="ADAL" clId="{95A2504A-31B7-4A76-8239-C33DE67AA8AC}" dt="2018-11-07T14:11:10.732" v="584" actId="115"/>
          <ac:spMkLst>
            <pc:docMk/>
            <pc:sldMk cId="380664278" sldId="365"/>
            <ac:spMk id="19" creationId="{5252A847-DE45-4FA3-A1F8-EEBEB845FF8E}"/>
          </ac:spMkLst>
        </pc:spChg>
      </pc:sldChg>
      <pc:sldChg chg="modSp">
        <pc:chgData name="Jan Fitzpatrick" userId="d1b284ec-d1dd-4765-b823-b34899491c26" providerId="ADAL" clId="{95A2504A-31B7-4A76-8239-C33DE67AA8AC}" dt="2018-11-07T13:26:44.909" v="52" actId="207"/>
        <pc:sldMkLst>
          <pc:docMk/>
          <pc:sldMk cId="3774777525" sldId="366"/>
        </pc:sldMkLst>
        <pc:spChg chg="mod">
          <ac:chgData name="Jan Fitzpatrick" userId="d1b284ec-d1dd-4765-b823-b34899491c26" providerId="ADAL" clId="{95A2504A-31B7-4A76-8239-C33DE67AA8AC}" dt="2018-11-07T13:26:44.909" v="52" actId="207"/>
          <ac:spMkLst>
            <pc:docMk/>
            <pc:sldMk cId="3774777525" sldId="366"/>
            <ac:spMk id="19" creationId="{5252A847-DE45-4FA3-A1F8-EEBEB845FF8E}"/>
          </ac:spMkLst>
        </pc:spChg>
      </pc:sldChg>
      <pc:sldChg chg="modSp">
        <pc:chgData name="Jan Fitzpatrick" userId="d1b284ec-d1dd-4765-b823-b34899491c26" providerId="ADAL" clId="{95A2504A-31B7-4A76-8239-C33DE67AA8AC}" dt="2018-11-07T13:27:36.960" v="57" actId="20577"/>
        <pc:sldMkLst>
          <pc:docMk/>
          <pc:sldMk cId="3143795320" sldId="367"/>
        </pc:sldMkLst>
        <pc:spChg chg="mod">
          <ac:chgData name="Jan Fitzpatrick" userId="d1b284ec-d1dd-4765-b823-b34899491c26" providerId="ADAL" clId="{95A2504A-31B7-4A76-8239-C33DE67AA8AC}" dt="2018-11-07T13:27:36.960" v="57" actId="20577"/>
          <ac:spMkLst>
            <pc:docMk/>
            <pc:sldMk cId="3143795320" sldId="367"/>
            <ac:spMk id="19" creationId="{5252A847-DE45-4FA3-A1F8-EEBEB845FF8E}"/>
          </ac:spMkLst>
        </pc:spChg>
      </pc:sldChg>
      <pc:sldChg chg="addSp delSp modSp">
        <pc:chgData name="Jan Fitzpatrick" userId="d1b284ec-d1dd-4765-b823-b34899491c26" providerId="ADAL" clId="{95A2504A-31B7-4A76-8239-C33DE67AA8AC}" dt="2018-11-07T14:11:18.591" v="586" actId="115"/>
        <pc:sldMkLst>
          <pc:docMk/>
          <pc:sldMk cId="3750270588" sldId="370"/>
        </pc:sldMkLst>
        <pc:spChg chg="add del mod">
          <ac:chgData name="Jan Fitzpatrick" userId="d1b284ec-d1dd-4765-b823-b34899491c26" providerId="ADAL" clId="{95A2504A-31B7-4A76-8239-C33DE67AA8AC}" dt="2018-11-07T13:42:26.954" v="222" actId="478"/>
          <ac:spMkLst>
            <pc:docMk/>
            <pc:sldMk cId="3750270588" sldId="370"/>
            <ac:spMk id="2" creationId="{85AA44C3-ABC8-4A84-AF2C-41C853568082}"/>
          </ac:spMkLst>
        </pc:spChg>
        <pc:spChg chg="add del mod">
          <ac:chgData name="Jan Fitzpatrick" userId="d1b284ec-d1dd-4765-b823-b34899491c26" providerId="ADAL" clId="{95A2504A-31B7-4A76-8239-C33DE67AA8AC}" dt="2018-11-07T13:42:29.093" v="223" actId="478"/>
          <ac:spMkLst>
            <pc:docMk/>
            <pc:sldMk cId="3750270588" sldId="370"/>
            <ac:spMk id="3" creationId="{D93B9317-FFE6-4575-A067-7832F0C0BE09}"/>
          </ac:spMkLst>
        </pc:spChg>
        <pc:spChg chg="add del mod">
          <ac:chgData name="Jan Fitzpatrick" userId="d1b284ec-d1dd-4765-b823-b34899491c26" providerId="ADAL" clId="{95A2504A-31B7-4A76-8239-C33DE67AA8AC}" dt="2018-11-07T13:42:31.826" v="224" actId="478"/>
          <ac:spMkLst>
            <pc:docMk/>
            <pc:sldMk cId="3750270588" sldId="370"/>
            <ac:spMk id="4" creationId="{BA76B45D-481A-4BC2-B423-D9F23113B85D}"/>
          </ac:spMkLst>
        </pc:spChg>
        <pc:spChg chg="mod">
          <ac:chgData name="Jan Fitzpatrick" userId="d1b284ec-d1dd-4765-b823-b34899491c26" providerId="ADAL" clId="{95A2504A-31B7-4A76-8239-C33DE67AA8AC}" dt="2018-11-07T14:11:18.591" v="586" actId="115"/>
          <ac:spMkLst>
            <pc:docMk/>
            <pc:sldMk cId="3750270588" sldId="370"/>
            <ac:spMk id="19" creationId="{5252A847-DE45-4FA3-A1F8-EEBEB845FF8E}"/>
          </ac:spMkLst>
        </pc:spChg>
        <pc:grpChg chg="mod">
          <ac:chgData name="Jan Fitzpatrick" userId="d1b284ec-d1dd-4765-b823-b34899491c26" providerId="ADAL" clId="{95A2504A-31B7-4A76-8239-C33DE67AA8AC}" dt="2018-11-07T13:40:14.277" v="201" actId="12788"/>
          <ac:grpSpMkLst>
            <pc:docMk/>
            <pc:sldMk cId="3750270588" sldId="370"/>
            <ac:grpSpMk id="11" creationId="{8ABFF5A4-5CB3-461B-9679-A1903E68639A}"/>
          </ac:grpSpMkLst>
        </pc:grpChg>
        <pc:grpChg chg="mod">
          <ac:chgData name="Jan Fitzpatrick" userId="d1b284ec-d1dd-4765-b823-b34899491c26" providerId="ADAL" clId="{95A2504A-31B7-4A76-8239-C33DE67AA8AC}" dt="2018-11-07T13:40:14.277" v="201" actId="12788"/>
          <ac:grpSpMkLst>
            <pc:docMk/>
            <pc:sldMk cId="3750270588" sldId="370"/>
            <ac:grpSpMk id="20" creationId="{39365F56-BB39-4AF7-84AE-1E98FAEBE2E9}"/>
          </ac:grpSpMkLst>
        </pc:grpChg>
        <pc:grpChg chg="mod">
          <ac:chgData name="Jan Fitzpatrick" userId="d1b284ec-d1dd-4765-b823-b34899491c26" providerId="ADAL" clId="{95A2504A-31B7-4A76-8239-C33DE67AA8AC}" dt="2018-11-07T13:40:14.277" v="201" actId="12788"/>
          <ac:grpSpMkLst>
            <pc:docMk/>
            <pc:sldMk cId="3750270588" sldId="370"/>
            <ac:grpSpMk id="27" creationId="{77B370D6-5229-4AF3-A01A-CE949E8FFA49}"/>
          </ac:grpSpMkLst>
        </pc:grpChg>
      </pc:sldChg>
      <pc:sldChg chg="modSp">
        <pc:chgData name="Jan Fitzpatrick" userId="d1b284ec-d1dd-4765-b823-b34899491c26" providerId="ADAL" clId="{95A2504A-31B7-4A76-8239-C33DE67AA8AC}" dt="2018-11-07T13:43:43.003" v="253"/>
        <pc:sldMkLst>
          <pc:docMk/>
          <pc:sldMk cId="2202047248" sldId="371"/>
        </pc:sldMkLst>
        <pc:spChg chg="mod">
          <ac:chgData name="Jan Fitzpatrick" userId="d1b284ec-d1dd-4765-b823-b34899491c26" providerId="ADAL" clId="{95A2504A-31B7-4A76-8239-C33DE67AA8AC}" dt="2018-11-07T13:43:43.003" v="253"/>
          <ac:spMkLst>
            <pc:docMk/>
            <pc:sldMk cId="2202047248" sldId="371"/>
            <ac:spMk id="19" creationId="{5252A847-DE45-4FA3-A1F8-EEBEB845FF8E}"/>
          </ac:spMkLst>
        </pc:spChg>
      </pc:sldChg>
      <pc:sldChg chg="addSp modSp">
        <pc:chgData name="Jan Fitzpatrick" userId="d1b284ec-d1dd-4765-b823-b34899491c26" providerId="ADAL" clId="{95A2504A-31B7-4A76-8239-C33DE67AA8AC}" dt="2018-11-07T13:45:01.597" v="277" actId="12788"/>
        <pc:sldMkLst>
          <pc:docMk/>
          <pc:sldMk cId="3509621474" sldId="372"/>
        </pc:sldMkLst>
        <pc:spChg chg="mod">
          <ac:chgData name="Jan Fitzpatrick" userId="d1b284ec-d1dd-4765-b823-b34899491c26" providerId="ADAL" clId="{95A2504A-31B7-4A76-8239-C33DE67AA8AC}" dt="2018-11-07T13:44:51.348" v="275" actId="20577"/>
          <ac:spMkLst>
            <pc:docMk/>
            <pc:sldMk cId="3509621474" sldId="372"/>
            <ac:spMk id="19" creationId="{5252A847-DE45-4FA3-A1F8-EEBEB845FF8E}"/>
          </ac:spMkLst>
        </pc:spChg>
        <pc:grpChg chg="add mod">
          <ac:chgData name="Jan Fitzpatrick" userId="d1b284ec-d1dd-4765-b823-b34899491c26" providerId="ADAL" clId="{95A2504A-31B7-4A76-8239-C33DE67AA8AC}" dt="2018-11-07T13:45:01.597" v="277" actId="12788"/>
          <ac:grpSpMkLst>
            <pc:docMk/>
            <pc:sldMk cId="3509621474" sldId="372"/>
            <ac:grpSpMk id="2" creationId="{FC92B9B4-ACE1-4F0B-A8AC-8CA8ACA8866B}"/>
          </ac:grpSpMkLst>
        </pc:grpChg>
        <pc:picChg chg="mod">
          <ac:chgData name="Jan Fitzpatrick" userId="d1b284ec-d1dd-4765-b823-b34899491c26" providerId="ADAL" clId="{95A2504A-31B7-4A76-8239-C33DE67AA8AC}" dt="2018-11-07T13:44:57.970" v="276" actId="164"/>
          <ac:picMkLst>
            <pc:docMk/>
            <pc:sldMk cId="3509621474" sldId="372"/>
            <ac:picMk id="16" creationId="{2801D20A-5A86-4422-965E-212B451DF72C}"/>
          </ac:picMkLst>
        </pc:picChg>
        <pc:picChg chg="mod">
          <ac:chgData name="Jan Fitzpatrick" userId="d1b284ec-d1dd-4765-b823-b34899491c26" providerId="ADAL" clId="{95A2504A-31B7-4A76-8239-C33DE67AA8AC}" dt="2018-11-07T13:44:57.970" v="276" actId="164"/>
          <ac:picMkLst>
            <pc:docMk/>
            <pc:sldMk cId="3509621474" sldId="372"/>
            <ac:picMk id="17" creationId="{2DB88033-4ACF-4EE5-A03D-54A46B4E4716}"/>
          </ac:picMkLst>
        </pc:picChg>
        <pc:picChg chg="mod">
          <ac:chgData name="Jan Fitzpatrick" userId="d1b284ec-d1dd-4765-b823-b34899491c26" providerId="ADAL" clId="{95A2504A-31B7-4A76-8239-C33DE67AA8AC}" dt="2018-11-07T13:44:57.970" v="276" actId="164"/>
          <ac:picMkLst>
            <pc:docMk/>
            <pc:sldMk cId="3509621474" sldId="372"/>
            <ac:picMk id="20" creationId="{5F280A5F-6742-4828-95AF-39967A37A60B}"/>
          </ac:picMkLst>
        </pc:picChg>
        <pc:picChg chg="mod">
          <ac:chgData name="Jan Fitzpatrick" userId="d1b284ec-d1dd-4765-b823-b34899491c26" providerId="ADAL" clId="{95A2504A-31B7-4A76-8239-C33DE67AA8AC}" dt="2018-11-07T13:44:57.970" v="276" actId="164"/>
          <ac:picMkLst>
            <pc:docMk/>
            <pc:sldMk cId="3509621474" sldId="372"/>
            <ac:picMk id="21" creationId="{6C4F633A-5C19-4DE1-849F-6AE1317A89E5}"/>
          </ac:picMkLst>
        </pc:picChg>
        <pc:picChg chg="mod">
          <ac:chgData name="Jan Fitzpatrick" userId="d1b284ec-d1dd-4765-b823-b34899491c26" providerId="ADAL" clId="{95A2504A-31B7-4A76-8239-C33DE67AA8AC}" dt="2018-11-07T13:44:57.970" v="276" actId="164"/>
          <ac:picMkLst>
            <pc:docMk/>
            <pc:sldMk cId="3509621474" sldId="372"/>
            <ac:picMk id="22" creationId="{6BCC1C25-10E2-4848-B4BF-FD6E48686F73}"/>
          </ac:picMkLst>
        </pc:picChg>
        <pc:picChg chg="mod">
          <ac:chgData name="Jan Fitzpatrick" userId="d1b284ec-d1dd-4765-b823-b34899491c26" providerId="ADAL" clId="{95A2504A-31B7-4A76-8239-C33DE67AA8AC}" dt="2018-11-07T13:44:57.970" v="276" actId="164"/>
          <ac:picMkLst>
            <pc:docMk/>
            <pc:sldMk cId="3509621474" sldId="372"/>
            <ac:picMk id="23" creationId="{109CC67E-7025-4A07-BB71-B7EDB82169D9}"/>
          </ac:picMkLst>
        </pc:picChg>
      </pc:sldChg>
      <pc:sldChg chg="addSp delSp modSp">
        <pc:chgData name="Jan Fitzpatrick" userId="d1b284ec-d1dd-4765-b823-b34899491c26" providerId="ADAL" clId="{95A2504A-31B7-4A76-8239-C33DE67AA8AC}" dt="2018-11-07T13:49:45.176" v="562" actId="478"/>
        <pc:sldMkLst>
          <pc:docMk/>
          <pc:sldMk cId="1905317772" sldId="373"/>
        </pc:sldMkLst>
        <pc:spChg chg="add del mod">
          <ac:chgData name="Jan Fitzpatrick" userId="d1b284ec-d1dd-4765-b823-b34899491c26" providerId="ADAL" clId="{95A2504A-31B7-4A76-8239-C33DE67AA8AC}" dt="2018-11-07T13:49:45.176" v="562" actId="478"/>
          <ac:spMkLst>
            <pc:docMk/>
            <pc:sldMk cId="1905317772" sldId="373"/>
            <ac:spMk id="3" creationId="{0EEB0593-703D-4D75-A73A-E786D99AC5B5}"/>
          </ac:spMkLst>
        </pc:spChg>
        <pc:spChg chg="mod">
          <ac:chgData name="Jan Fitzpatrick" userId="d1b284ec-d1dd-4765-b823-b34899491c26" providerId="ADAL" clId="{95A2504A-31B7-4A76-8239-C33DE67AA8AC}" dt="2018-11-07T13:49:42.100" v="561" actId="207"/>
          <ac:spMkLst>
            <pc:docMk/>
            <pc:sldMk cId="1905317772" sldId="373"/>
            <ac:spMk id="19" creationId="{5252A847-DE45-4FA3-A1F8-EEBEB845FF8E}"/>
          </ac:spMkLst>
        </pc:spChg>
        <pc:grpChg chg="add mod">
          <ac:chgData name="Jan Fitzpatrick" userId="d1b284ec-d1dd-4765-b823-b34899491c26" providerId="ADAL" clId="{95A2504A-31B7-4A76-8239-C33DE67AA8AC}" dt="2018-11-07T13:45:25.350" v="289" actId="12788"/>
          <ac:grpSpMkLst>
            <pc:docMk/>
            <pc:sldMk cId="1905317772" sldId="373"/>
            <ac:grpSpMk id="2" creationId="{DBD82E89-3A79-4E50-8669-B8B1C89487A9}"/>
          </ac:grpSpMkLst>
        </pc:grpChg>
        <pc:picChg chg="mod">
          <ac:chgData name="Jan Fitzpatrick" userId="d1b284ec-d1dd-4765-b823-b34899491c26" providerId="ADAL" clId="{95A2504A-31B7-4A76-8239-C33DE67AA8AC}" dt="2018-11-07T13:45:21.802" v="288" actId="164"/>
          <ac:picMkLst>
            <pc:docMk/>
            <pc:sldMk cId="1905317772" sldId="373"/>
            <ac:picMk id="16" creationId="{2801D20A-5A86-4422-965E-212B451DF72C}"/>
          </ac:picMkLst>
        </pc:picChg>
        <pc:picChg chg="mod">
          <ac:chgData name="Jan Fitzpatrick" userId="d1b284ec-d1dd-4765-b823-b34899491c26" providerId="ADAL" clId="{95A2504A-31B7-4A76-8239-C33DE67AA8AC}" dt="2018-11-07T13:45:21.802" v="288" actId="164"/>
          <ac:picMkLst>
            <pc:docMk/>
            <pc:sldMk cId="1905317772" sldId="373"/>
            <ac:picMk id="17" creationId="{2DB88033-4ACF-4EE5-A03D-54A46B4E4716}"/>
          </ac:picMkLst>
        </pc:picChg>
        <pc:picChg chg="mod">
          <ac:chgData name="Jan Fitzpatrick" userId="d1b284ec-d1dd-4765-b823-b34899491c26" providerId="ADAL" clId="{95A2504A-31B7-4A76-8239-C33DE67AA8AC}" dt="2018-11-07T13:45:21.802" v="288" actId="164"/>
          <ac:picMkLst>
            <pc:docMk/>
            <pc:sldMk cId="1905317772" sldId="373"/>
            <ac:picMk id="20" creationId="{5F280A5F-6742-4828-95AF-39967A37A60B}"/>
          </ac:picMkLst>
        </pc:picChg>
        <pc:picChg chg="mod">
          <ac:chgData name="Jan Fitzpatrick" userId="d1b284ec-d1dd-4765-b823-b34899491c26" providerId="ADAL" clId="{95A2504A-31B7-4A76-8239-C33DE67AA8AC}" dt="2018-11-07T13:45:21.802" v="288" actId="164"/>
          <ac:picMkLst>
            <pc:docMk/>
            <pc:sldMk cId="1905317772" sldId="373"/>
            <ac:picMk id="21" creationId="{6C4F633A-5C19-4DE1-849F-6AE1317A89E5}"/>
          </ac:picMkLst>
        </pc:picChg>
        <pc:picChg chg="mod">
          <ac:chgData name="Jan Fitzpatrick" userId="d1b284ec-d1dd-4765-b823-b34899491c26" providerId="ADAL" clId="{95A2504A-31B7-4A76-8239-C33DE67AA8AC}" dt="2018-11-07T13:45:21.802" v="288" actId="164"/>
          <ac:picMkLst>
            <pc:docMk/>
            <pc:sldMk cId="1905317772" sldId="373"/>
            <ac:picMk id="22" creationId="{6BCC1C25-10E2-4848-B4BF-FD6E48686F73}"/>
          </ac:picMkLst>
        </pc:picChg>
        <pc:picChg chg="mod">
          <ac:chgData name="Jan Fitzpatrick" userId="d1b284ec-d1dd-4765-b823-b34899491c26" providerId="ADAL" clId="{95A2504A-31B7-4A76-8239-C33DE67AA8AC}" dt="2018-11-07T13:45:21.802" v="288" actId="164"/>
          <ac:picMkLst>
            <pc:docMk/>
            <pc:sldMk cId="1905317772" sldId="373"/>
            <ac:picMk id="23" creationId="{109CC67E-7025-4A07-BB71-B7EDB82169D9}"/>
          </ac:picMkLst>
        </pc:picChg>
      </pc:sldChg>
      <pc:sldChg chg="addSp add">
        <pc:chgData name="Jan Fitzpatrick" userId="d1b284ec-d1dd-4765-b823-b34899491c26" providerId="ADAL" clId="{95A2504A-31B7-4A76-8239-C33DE67AA8AC}" dt="2018-11-07T14:08:54.838" v="579"/>
        <pc:sldMkLst>
          <pc:docMk/>
          <pc:sldMk cId="3288885770" sldId="375"/>
        </pc:sldMkLst>
        <pc:spChg chg="add">
          <ac:chgData name="Jan Fitzpatrick" userId="d1b284ec-d1dd-4765-b823-b34899491c26" providerId="ADAL" clId="{95A2504A-31B7-4A76-8239-C33DE67AA8AC}" dt="2018-11-07T14:08:54.838" v="579"/>
          <ac:spMkLst>
            <pc:docMk/>
            <pc:sldMk cId="3288885770" sldId="375"/>
            <ac:spMk id="23" creationId="{1028E412-33A7-47DD-A545-EFD6EDC66B74}"/>
          </ac:spMkLst>
        </pc:spChg>
      </pc:sldChg>
    </pc:docChg>
  </pc:docChgLst>
  <pc:docChgLst>
    <pc:chgData name="Lee Peckover" userId="5895743b-be28-4676-8a25-8aee7e374520" providerId="ADAL" clId="{37B1FD29-4FEC-44C5-84D5-1227DF0D5020}"/>
    <pc:docChg chg="undo custSel addSld delSld modSld">
      <pc:chgData name="Lee Peckover" userId="5895743b-be28-4676-8a25-8aee7e374520" providerId="ADAL" clId="{37B1FD29-4FEC-44C5-84D5-1227DF0D5020}" dt="2018-11-09T15:39:01.950" v="139" actId="404"/>
      <pc:docMkLst>
        <pc:docMk/>
      </pc:docMkLst>
      <pc:sldChg chg="addSp delSp modSp del">
        <pc:chgData name="Lee Peckover" userId="5895743b-be28-4676-8a25-8aee7e374520" providerId="ADAL" clId="{37B1FD29-4FEC-44C5-84D5-1227DF0D5020}" dt="2018-11-09T15:31:42.068" v="122" actId="2696"/>
        <pc:sldMkLst>
          <pc:docMk/>
          <pc:sldMk cId="3855900595" sldId="301"/>
        </pc:sldMkLst>
        <pc:spChg chg="add del">
          <ac:chgData name="Lee Peckover" userId="5895743b-be28-4676-8a25-8aee7e374520" providerId="ADAL" clId="{37B1FD29-4FEC-44C5-84D5-1227DF0D5020}" dt="2018-11-09T15:30:58.409" v="113"/>
          <ac:spMkLst>
            <pc:docMk/>
            <pc:sldMk cId="3855900595" sldId="301"/>
            <ac:spMk id="7" creationId="{4DC38362-3A2E-4F46-B882-059D62733451}"/>
          </ac:spMkLst>
        </pc:spChg>
        <pc:spChg chg="add del mod">
          <ac:chgData name="Lee Peckover" userId="5895743b-be28-4676-8a25-8aee7e374520" providerId="ADAL" clId="{37B1FD29-4FEC-44C5-84D5-1227DF0D5020}" dt="2018-11-09T15:31:07.600" v="115" actId="1076"/>
          <ac:spMkLst>
            <pc:docMk/>
            <pc:sldMk cId="3855900595" sldId="301"/>
            <ac:spMk id="19" creationId="{5252A847-DE45-4FA3-A1F8-EEBEB845FF8E}"/>
          </ac:spMkLst>
        </pc:spChg>
        <pc:picChg chg="mod">
          <ac:chgData name="Lee Peckover" userId="5895743b-be28-4676-8a25-8aee7e374520" providerId="ADAL" clId="{37B1FD29-4FEC-44C5-84D5-1227DF0D5020}" dt="2018-11-09T15:30:17.844" v="107" actId="1035"/>
          <ac:picMkLst>
            <pc:docMk/>
            <pc:sldMk cId="3855900595" sldId="301"/>
            <ac:picMk id="8" creationId="{D9426B6B-94AA-4D9B-BC63-8F0BC9ED5115}"/>
          </ac:picMkLst>
        </pc:picChg>
      </pc:sldChg>
      <pc:sldChg chg="delSp modSp">
        <pc:chgData name="Lee Peckover" userId="5895743b-be28-4676-8a25-8aee7e374520" providerId="ADAL" clId="{37B1FD29-4FEC-44C5-84D5-1227DF0D5020}" dt="2018-11-09T15:33:37.435" v="137" actId="1035"/>
        <pc:sldMkLst>
          <pc:docMk/>
          <pc:sldMk cId="273723392" sldId="308"/>
        </pc:sldMkLst>
        <pc:spChg chg="del">
          <ac:chgData name="Lee Peckover" userId="5895743b-be28-4676-8a25-8aee7e374520" providerId="ADAL" clId="{37B1FD29-4FEC-44C5-84D5-1227DF0D5020}" dt="2018-11-09T15:31:21.618" v="117" actId="478"/>
          <ac:spMkLst>
            <pc:docMk/>
            <pc:sldMk cId="273723392" sldId="308"/>
            <ac:spMk id="3" creationId="{8087E18C-E885-46D1-98E6-79445CF8D7DF}"/>
          </ac:spMkLst>
        </pc:spChg>
        <pc:spChg chg="del">
          <ac:chgData name="Lee Peckover" userId="5895743b-be28-4676-8a25-8aee7e374520" providerId="ADAL" clId="{37B1FD29-4FEC-44C5-84D5-1227DF0D5020}" dt="2018-11-09T15:31:21.618" v="117" actId="478"/>
          <ac:spMkLst>
            <pc:docMk/>
            <pc:sldMk cId="273723392" sldId="308"/>
            <ac:spMk id="17" creationId="{404353F0-FE2E-407D-AF5D-E3C7D7B7C4CA}"/>
          </ac:spMkLst>
        </pc:spChg>
        <pc:spChg chg="mod">
          <ac:chgData name="Lee Peckover" userId="5895743b-be28-4676-8a25-8aee7e374520" providerId="ADAL" clId="{37B1FD29-4FEC-44C5-84D5-1227DF0D5020}" dt="2018-11-09T15:33:37.435" v="137" actId="1035"/>
          <ac:spMkLst>
            <pc:docMk/>
            <pc:sldMk cId="273723392" sldId="308"/>
            <ac:spMk id="19" creationId="{5252A847-DE45-4FA3-A1F8-EEBEB845FF8E}"/>
          </ac:spMkLst>
        </pc:spChg>
        <pc:spChg chg="del">
          <ac:chgData name="Lee Peckover" userId="5895743b-be28-4676-8a25-8aee7e374520" providerId="ADAL" clId="{37B1FD29-4FEC-44C5-84D5-1227DF0D5020}" dt="2018-11-09T15:31:21.618" v="117" actId="478"/>
          <ac:spMkLst>
            <pc:docMk/>
            <pc:sldMk cId="273723392" sldId="308"/>
            <ac:spMk id="23" creationId="{B769D8A7-A0DB-4597-B16E-E8A5022378E9}"/>
          </ac:spMkLst>
        </pc:spChg>
        <pc:spChg chg="del">
          <ac:chgData name="Lee Peckover" userId="5895743b-be28-4676-8a25-8aee7e374520" providerId="ADAL" clId="{37B1FD29-4FEC-44C5-84D5-1227DF0D5020}" dt="2018-11-09T15:31:21.618" v="117" actId="478"/>
          <ac:spMkLst>
            <pc:docMk/>
            <pc:sldMk cId="273723392" sldId="308"/>
            <ac:spMk id="25" creationId="{AC939F31-9B0F-4EFA-B105-7F89CAB082B5}"/>
          </ac:spMkLst>
        </pc:spChg>
        <pc:spChg chg="del">
          <ac:chgData name="Lee Peckover" userId="5895743b-be28-4676-8a25-8aee7e374520" providerId="ADAL" clId="{37B1FD29-4FEC-44C5-84D5-1227DF0D5020}" dt="2018-11-09T15:31:21.618" v="117" actId="478"/>
          <ac:spMkLst>
            <pc:docMk/>
            <pc:sldMk cId="273723392" sldId="308"/>
            <ac:spMk id="26" creationId="{C50033B4-6D0D-48FB-A852-4186A889B02E}"/>
          </ac:spMkLst>
        </pc:spChg>
        <pc:picChg chg="mod">
          <ac:chgData name="Lee Peckover" userId="5895743b-be28-4676-8a25-8aee7e374520" providerId="ADAL" clId="{37B1FD29-4FEC-44C5-84D5-1227DF0D5020}" dt="2018-11-09T15:33:37.435" v="137" actId="1035"/>
          <ac:picMkLst>
            <pc:docMk/>
            <pc:sldMk cId="273723392" sldId="308"/>
            <ac:picMk id="8" creationId="{D9426B6B-94AA-4D9B-BC63-8F0BC9ED5115}"/>
          </ac:picMkLst>
        </pc:picChg>
      </pc:sldChg>
      <pc:sldChg chg="modSp">
        <pc:chgData name="Lee Peckover" userId="5895743b-be28-4676-8a25-8aee7e374520" providerId="ADAL" clId="{37B1FD29-4FEC-44C5-84D5-1227DF0D5020}" dt="2018-11-09T15:32:36.722" v="124" actId="1035"/>
        <pc:sldMkLst>
          <pc:docMk/>
          <pc:sldMk cId="1071900124" sldId="355"/>
        </pc:sldMkLst>
        <pc:spChg chg="mod">
          <ac:chgData name="Lee Peckover" userId="5895743b-be28-4676-8a25-8aee7e374520" providerId="ADAL" clId="{37B1FD29-4FEC-44C5-84D5-1227DF0D5020}" dt="2018-11-09T15:32:36.722" v="124" actId="1035"/>
          <ac:spMkLst>
            <pc:docMk/>
            <pc:sldMk cId="1071900124" sldId="355"/>
            <ac:spMk id="19" creationId="{5252A847-DE45-4FA3-A1F8-EEBEB845FF8E}"/>
          </ac:spMkLst>
        </pc:spChg>
      </pc:sldChg>
      <pc:sldChg chg="modSp">
        <pc:chgData name="Lee Peckover" userId="5895743b-be28-4676-8a25-8aee7e374520" providerId="ADAL" clId="{37B1FD29-4FEC-44C5-84D5-1227DF0D5020}" dt="2018-11-09T15:38:56.351" v="138" actId="404"/>
        <pc:sldMkLst>
          <pc:docMk/>
          <pc:sldMk cId="380664278" sldId="365"/>
        </pc:sldMkLst>
        <pc:spChg chg="mod">
          <ac:chgData name="Lee Peckover" userId="5895743b-be28-4676-8a25-8aee7e374520" providerId="ADAL" clId="{37B1FD29-4FEC-44C5-84D5-1227DF0D5020}" dt="2018-11-09T15:38:56.351" v="138" actId="404"/>
          <ac:spMkLst>
            <pc:docMk/>
            <pc:sldMk cId="380664278" sldId="365"/>
            <ac:spMk id="19" creationId="{5252A847-DE45-4FA3-A1F8-EEBEB845FF8E}"/>
          </ac:spMkLst>
        </pc:spChg>
      </pc:sldChg>
      <pc:sldChg chg="modSp">
        <pc:chgData name="Lee Peckover" userId="5895743b-be28-4676-8a25-8aee7e374520" providerId="ADAL" clId="{37B1FD29-4FEC-44C5-84D5-1227DF0D5020}" dt="2018-11-09T15:32:44.317" v="125" actId="1035"/>
        <pc:sldMkLst>
          <pc:docMk/>
          <pc:sldMk cId="3750270588" sldId="370"/>
        </pc:sldMkLst>
        <pc:spChg chg="mod">
          <ac:chgData name="Lee Peckover" userId="5895743b-be28-4676-8a25-8aee7e374520" providerId="ADAL" clId="{37B1FD29-4FEC-44C5-84D5-1227DF0D5020}" dt="2018-11-09T15:32:44.317" v="125" actId="1035"/>
          <ac:spMkLst>
            <pc:docMk/>
            <pc:sldMk cId="3750270588" sldId="370"/>
            <ac:spMk id="19" creationId="{5252A847-DE45-4FA3-A1F8-EEBEB845FF8E}"/>
          </ac:spMkLst>
        </pc:spChg>
      </pc:sldChg>
      <pc:sldChg chg="modSp">
        <pc:chgData name="Lee Peckover" userId="5895743b-be28-4676-8a25-8aee7e374520" providerId="ADAL" clId="{37B1FD29-4FEC-44C5-84D5-1227DF0D5020}" dt="2018-11-09T15:39:01.950" v="139" actId="404"/>
        <pc:sldMkLst>
          <pc:docMk/>
          <pc:sldMk cId="2202047248" sldId="371"/>
        </pc:sldMkLst>
        <pc:spChg chg="mod">
          <ac:chgData name="Lee Peckover" userId="5895743b-be28-4676-8a25-8aee7e374520" providerId="ADAL" clId="{37B1FD29-4FEC-44C5-84D5-1227DF0D5020}" dt="2018-11-09T15:39:01.950" v="139" actId="404"/>
          <ac:spMkLst>
            <pc:docMk/>
            <pc:sldMk cId="2202047248" sldId="371"/>
            <ac:spMk id="19" creationId="{5252A847-DE45-4FA3-A1F8-EEBEB845FF8E}"/>
          </ac:spMkLst>
        </pc:spChg>
      </pc:sldChg>
      <pc:sldChg chg="del">
        <pc:chgData name="Lee Peckover" userId="5895743b-be28-4676-8a25-8aee7e374520" providerId="ADAL" clId="{37B1FD29-4FEC-44C5-84D5-1227DF0D5020}" dt="2018-11-09T15:32:33.828" v="123" actId="2696"/>
        <pc:sldMkLst>
          <pc:docMk/>
          <pc:sldMk cId="3342725811" sldId="374"/>
        </pc:sldMkLst>
      </pc:sldChg>
      <pc:sldChg chg="add">
        <pc:chgData name="Lee Peckover" userId="5895743b-be28-4676-8a25-8aee7e374520" providerId="ADAL" clId="{37B1FD29-4FEC-44C5-84D5-1227DF0D5020}" dt="2018-11-09T15:31:09.624" v="116"/>
        <pc:sldMkLst>
          <pc:docMk/>
          <pc:sldMk cId="3504348808" sldId="376"/>
        </pc:sldMkLst>
      </pc:sldChg>
    </pc:docChg>
  </pc:docChgLst>
  <pc:docChgLst>
    <pc:chgData name="Helen Woodhead" userId="ad3a4230-80d7-443d-8a9e-007713cf765f" providerId="ADAL" clId="{D0C30335-43D0-41BA-8C1C-5666BFBCADFF}"/>
    <pc:docChg chg="undo custSel modSld">
      <pc:chgData name="Helen Woodhead" userId="ad3a4230-80d7-443d-8a9e-007713cf765f" providerId="ADAL" clId="{D0C30335-43D0-41BA-8C1C-5666BFBCADFF}" dt="2019-10-25T08:42:46.844" v="164" actId="20577"/>
      <pc:docMkLst>
        <pc:docMk/>
      </pc:docMkLst>
      <pc:sldChg chg="modSp">
        <pc:chgData name="Helen Woodhead" userId="ad3a4230-80d7-443d-8a9e-007713cf765f" providerId="ADAL" clId="{D0C30335-43D0-41BA-8C1C-5666BFBCADFF}" dt="2019-10-25T08:42:27.620" v="163" actId="403"/>
        <pc:sldMkLst>
          <pc:docMk/>
          <pc:sldMk cId="2637481266" sldId="256"/>
        </pc:sldMkLst>
        <pc:spChg chg="mod">
          <ac:chgData name="Helen Woodhead" userId="ad3a4230-80d7-443d-8a9e-007713cf765f" providerId="ADAL" clId="{D0C30335-43D0-41BA-8C1C-5666BFBCADFF}" dt="2019-10-25T08:42:27.620" v="163" actId="403"/>
          <ac:spMkLst>
            <pc:docMk/>
            <pc:sldMk cId="2637481266" sldId="256"/>
            <ac:spMk id="19" creationId="{5252A847-DE45-4FA3-A1F8-EEBEB845FF8E}"/>
          </ac:spMkLst>
        </pc:spChg>
      </pc:sldChg>
      <pc:sldChg chg="addSp delSp modSp">
        <pc:chgData name="Helen Woodhead" userId="ad3a4230-80d7-443d-8a9e-007713cf765f" providerId="ADAL" clId="{D0C30335-43D0-41BA-8C1C-5666BFBCADFF}" dt="2019-10-24T15:46:09.574" v="3" actId="20577"/>
        <pc:sldMkLst>
          <pc:docMk/>
          <pc:sldMk cId="273723392" sldId="308"/>
        </pc:sldMkLst>
        <pc:spChg chg="add mod">
          <ac:chgData name="Helen Woodhead" userId="ad3a4230-80d7-443d-8a9e-007713cf765f" providerId="ADAL" clId="{D0C30335-43D0-41BA-8C1C-5666BFBCADFF}" dt="2019-10-24T15:46:09.574" v="3" actId="20577"/>
          <ac:spMkLst>
            <pc:docMk/>
            <pc:sldMk cId="273723392" sldId="308"/>
            <ac:spMk id="13" creationId="{A2D98E21-8772-4218-A888-A6E47DF92B2D}"/>
          </ac:spMkLst>
        </pc:spChg>
        <pc:grpChg chg="del">
          <ac:chgData name="Helen Woodhead" userId="ad3a4230-80d7-443d-8a9e-007713cf765f" providerId="ADAL" clId="{D0C30335-43D0-41BA-8C1C-5666BFBCADFF}" dt="2019-10-24T15:46:02.597" v="0" actId="478"/>
          <ac:grpSpMkLst>
            <pc:docMk/>
            <pc:sldMk cId="273723392" sldId="308"/>
            <ac:grpSpMk id="3" creationId="{08EAE1B5-27B0-4DBB-B917-D37B359FFA68}"/>
          </ac:grpSpMkLst>
        </pc:grpChg>
        <pc:picChg chg="add">
          <ac:chgData name="Helen Woodhead" userId="ad3a4230-80d7-443d-8a9e-007713cf765f" providerId="ADAL" clId="{D0C30335-43D0-41BA-8C1C-5666BFBCADFF}" dt="2019-10-24T15:46:02.959" v="1"/>
          <ac:picMkLst>
            <pc:docMk/>
            <pc:sldMk cId="273723392" sldId="308"/>
            <ac:picMk id="9" creationId="{B8050BA6-BF70-4CD7-9578-9F5D928F4935}"/>
          </ac:picMkLst>
        </pc:picChg>
      </pc:sldChg>
      <pc:sldChg chg="modSp">
        <pc:chgData name="Helen Woodhead" userId="ad3a4230-80d7-443d-8a9e-007713cf765f" providerId="ADAL" clId="{D0C30335-43D0-41BA-8C1C-5666BFBCADFF}" dt="2019-10-25T07:11:40.025" v="19" actId="1076"/>
        <pc:sldMkLst>
          <pc:docMk/>
          <pc:sldMk cId="380664278" sldId="365"/>
        </pc:sldMkLst>
        <pc:graphicFrameChg chg="mod modGraphic">
          <ac:chgData name="Helen Woodhead" userId="ad3a4230-80d7-443d-8a9e-007713cf765f" providerId="ADAL" clId="{D0C30335-43D0-41BA-8C1C-5666BFBCADFF}" dt="2019-10-25T07:11:40.025" v="19" actId="1076"/>
          <ac:graphicFrameMkLst>
            <pc:docMk/>
            <pc:sldMk cId="380664278" sldId="365"/>
            <ac:graphicFrameMk id="2" creationId="{B4D7F246-4AB5-4F64-B4D7-04349D1DF7A7}"/>
          </ac:graphicFrameMkLst>
        </pc:graphicFrameChg>
      </pc:sldChg>
      <pc:sldChg chg="modSp">
        <pc:chgData name="Helen Woodhead" userId="ad3a4230-80d7-443d-8a9e-007713cf765f" providerId="ADAL" clId="{D0C30335-43D0-41BA-8C1C-5666BFBCADFF}" dt="2019-10-25T07:09:46.905" v="6" actId="242"/>
        <pc:sldMkLst>
          <pc:docMk/>
          <pc:sldMk cId="3504348808" sldId="376"/>
        </pc:sldMkLst>
        <pc:spChg chg="mod">
          <ac:chgData name="Helen Woodhead" userId="ad3a4230-80d7-443d-8a9e-007713cf765f" providerId="ADAL" clId="{D0C30335-43D0-41BA-8C1C-5666BFBCADFF}" dt="2019-10-25T07:09:46.905" v="6" actId="242"/>
          <ac:spMkLst>
            <pc:docMk/>
            <pc:sldMk cId="3504348808" sldId="376"/>
            <ac:spMk id="26" creationId="{C50033B4-6D0D-48FB-A852-4186A889B02E}"/>
          </ac:spMkLst>
        </pc:spChg>
      </pc:sldChg>
      <pc:sldChg chg="modSp">
        <pc:chgData name="Helen Woodhead" userId="ad3a4230-80d7-443d-8a9e-007713cf765f" providerId="ADAL" clId="{D0C30335-43D0-41BA-8C1C-5666BFBCADFF}" dt="2019-10-25T08:42:46.844" v="164" actId="20577"/>
        <pc:sldMkLst>
          <pc:docMk/>
          <pc:sldMk cId="172335867" sldId="383"/>
        </pc:sldMkLst>
        <pc:spChg chg="mod">
          <ac:chgData name="Helen Woodhead" userId="ad3a4230-80d7-443d-8a9e-007713cf765f" providerId="ADAL" clId="{D0C30335-43D0-41BA-8C1C-5666BFBCADFF}" dt="2019-10-25T08:42:46.844" v="164" actId="20577"/>
          <ac:spMkLst>
            <pc:docMk/>
            <pc:sldMk cId="172335867" sldId="383"/>
            <ac:spMk id="19" creationId="{5252A847-DE45-4FA3-A1F8-EEBEB845FF8E}"/>
          </ac:spMkLst>
        </pc:spChg>
      </pc:sldChg>
      <pc:sldChg chg="modSp">
        <pc:chgData name="Helen Woodhead" userId="ad3a4230-80d7-443d-8a9e-007713cf765f" providerId="ADAL" clId="{D0C30335-43D0-41BA-8C1C-5666BFBCADFF}" dt="2019-10-25T08:30:30.123" v="37" actId="1038"/>
        <pc:sldMkLst>
          <pc:docMk/>
          <pc:sldMk cId="2752551075" sldId="385"/>
        </pc:sldMkLst>
        <pc:spChg chg="mod">
          <ac:chgData name="Helen Woodhead" userId="ad3a4230-80d7-443d-8a9e-007713cf765f" providerId="ADAL" clId="{D0C30335-43D0-41BA-8C1C-5666BFBCADFF}" dt="2019-10-25T08:30:30.123" v="37" actId="1038"/>
          <ac:spMkLst>
            <pc:docMk/>
            <pc:sldMk cId="2752551075" sldId="385"/>
            <ac:spMk id="4" creationId="{85C5493C-87F4-48E9-8F7E-172FC7647E63}"/>
          </ac:spMkLst>
        </pc:spChg>
        <pc:spChg chg="mod">
          <ac:chgData name="Helen Woodhead" userId="ad3a4230-80d7-443d-8a9e-007713cf765f" providerId="ADAL" clId="{D0C30335-43D0-41BA-8C1C-5666BFBCADFF}" dt="2019-10-25T08:30:30.123" v="37" actId="1038"/>
          <ac:spMkLst>
            <pc:docMk/>
            <pc:sldMk cId="2752551075" sldId="385"/>
            <ac:spMk id="15" creationId="{46D306FC-6254-4E18-8F2A-352AE65C0D44}"/>
          </ac:spMkLst>
        </pc:spChg>
      </pc:sldChg>
      <pc:sldChg chg="addSp delSp modSp">
        <pc:chgData name="Helen Woodhead" userId="ad3a4230-80d7-443d-8a9e-007713cf765f" providerId="ADAL" clId="{D0C30335-43D0-41BA-8C1C-5666BFBCADFF}" dt="2019-10-25T08:30:48.650" v="41" actId="207"/>
        <pc:sldMkLst>
          <pc:docMk/>
          <pc:sldMk cId="2568109846" sldId="386"/>
        </pc:sldMkLst>
        <pc:spChg chg="del">
          <ac:chgData name="Helen Woodhead" userId="ad3a4230-80d7-443d-8a9e-007713cf765f" providerId="ADAL" clId="{D0C30335-43D0-41BA-8C1C-5666BFBCADFF}" dt="2019-10-25T08:30:41.085" v="38" actId="478"/>
          <ac:spMkLst>
            <pc:docMk/>
            <pc:sldMk cId="2568109846" sldId="386"/>
            <ac:spMk id="4" creationId="{85C5493C-87F4-48E9-8F7E-172FC7647E63}"/>
          </ac:spMkLst>
        </pc:spChg>
        <pc:spChg chg="add mod">
          <ac:chgData name="Helen Woodhead" userId="ad3a4230-80d7-443d-8a9e-007713cf765f" providerId="ADAL" clId="{D0C30335-43D0-41BA-8C1C-5666BFBCADFF}" dt="2019-10-25T08:30:48.650" v="41" actId="207"/>
          <ac:spMkLst>
            <pc:docMk/>
            <pc:sldMk cId="2568109846" sldId="386"/>
            <ac:spMk id="12" creationId="{D58CD886-EB9D-479B-BD55-3E96348B0C71}"/>
          </ac:spMkLst>
        </pc:spChg>
        <pc:spChg chg="add mod">
          <ac:chgData name="Helen Woodhead" userId="ad3a4230-80d7-443d-8a9e-007713cf765f" providerId="ADAL" clId="{D0C30335-43D0-41BA-8C1C-5666BFBCADFF}" dt="2019-10-25T08:30:48.650" v="41" actId="207"/>
          <ac:spMkLst>
            <pc:docMk/>
            <pc:sldMk cId="2568109846" sldId="386"/>
            <ac:spMk id="13" creationId="{BD06323C-B602-45A6-9B18-348BC9E73CF8}"/>
          </ac:spMkLst>
        </pc:spChg>
        <pc:spChg chg="del">
          <ac:chgData name="Helen Woodhead" userId="ad3a4230-80d7-443d-8a9e-007713cf765f" providerId="ADAL" clId="{D0C30335-43D0-41BA-8C1C-5666BFBCADFF}" dt="2019-10-25T08:30:41.085" v="38" actId="478"/>
          <ac:spMkLst>
            <pc:docMk/>
            <pc:sldMk cId="2568109846" sldId="386"/>
            <ac:spMk id="15" creationId="{46D306FC-6254-4E18-8F2A-352AE65C0D44}"/>
          </ac:spMkLst>
        </pc:spChg>
        <pc:spChg chg="mod">
          <ac:chgData name="Helen Woodhead" userId="ad3a4230-80d7-443d-8a9e-007713cf765f" providerId="ADAL" clId="{D0C30335-43D0-41BA-8C1C-5666BFBCADFF}" dt="2019-10-25T07:10:01.708" v="7" actId="20577"/>
          <ac:spMkLst>
            <pc:docMk/>
            <pc:sldMk cId="2568109846" sldId="386"/>
            <ac:spMk id="19" creationId="{5252A847-DE45-4FA3-A1F8-EEBEB845FF8E}"/>
          </ac:spMkLst>
        </pc:spChg>
      </pc:sldChg>
      <pc:sldChg chg="delSp modSp">
        <pc:chgData name="Helen Woodhead" userId="ad3a4230-80d7-443d-8a9e-007713cf765f" providerId="ADAL" clId="{D0C30335-43D0-41BA-8C1C-5666BFBCADFF}" dt="2019-10-25T08:31:29.446" v="46" actId="165"/>
        <pc:sldMkLst>
          <pc:docMk/>
          <pc:sldMk cId="2986820622" sldId="387"/>
        </pc:sldMkLst>
        <pc:spChg chg="mod topLvl">
          <ac:chgData name="Helen Woodhead" userId="ad3a4230-80d7-443d-8a9e-007713cf765f" providerId="ADAL" clId="{D0C30335-43D0-41BA-8C1C-5666BFBCADFF}" dt="2019-10-25T08:31:29.446" v="46" actId="165"/>
          <ac:spMkLst>
            <pc:docMk/>
            <pc:sldMk cId="2986820622" sldId="387"/>
            <ac:spMk id="2" creationId="{937D15BA-0E78-4760-BD8A-26AFC420FD34}"/>
          </ac:spMkLst>
        </pc:spChg>
        <pc:spChg chg="mod topLvl">
          <ac:chgData name="Helen Woodhead" userId="ad3a4230-80d7-443d-8a9e-007713cf765f" providerId="ADAL" clId="{D0C30335-43D0-41BA-8C1C-5666BFBCADFF}" dt="2019-10-25T08:31:29.446" v="46" actId="165"/>
          <ac:spMkLst>
            <pc:docMk/>
            <pc:sldMk cId="2986820622" sldId="387"/>
            <ac:spMk id="3" creationId="{F08B0711-899A-4FAF-910B-5BCF795BFC1A}"/>
          </ac:spMkLst>
        </pc:spChg>
        <pc:spChg chg="mod topLvl">
          <ac:chgData name="Helen Woodhead" userId="ad3a4230-80d7-443d-8a9e-007713cf765f" providerId="ADAL" clId="{D0C30335-43D0-41BA-8C1C-5666BFBCADFF}" dt="2019-10-25T08:31:29.446" v="46" actId="165"/>
          <ac:spMkLst>
            <pc:docMk/>
            <pc:sldMk cId="2986820622" sldId="387"/>
            <ac:spMk id="4" creationId="{85C5493C-87F4-48E9-8F7E-172FC7647E63}"/>
          </ac:spMkLst>
        </pc:spChg>
        <pc:spChg chg="mod topLvl">
          <ac:chgData name="Helen Woodhead" userId="ad3a4230-80d7-443d-8a9e-007713cf765f" providerId="ADAL" clId="{D0C30335-43D0-41BA-8C1C-5666BFBCADFF}" dt="2019-10-25T08:31:29.446" v="46" actId="165"/>
          <ac:spMkLst>
            <pc:docMk/>
            <pc:sldMk cId="2986820622" sldId="387"/>
            <ac:spMk id="16" creationId="{3A6C5800-9C9B-40A2-BAA1-453760FECFBD}"/>
          </ac:spMkLst>
        </pc:spChg>
        <pc:spChg chg="mod topLvl">
          <ac:chgData name="Helen Woodhead" userId="ad3a4230-80d7-443d-8a9e-007713cf765f" providerId="ADAL" clId="{D0C30335-43D0-41BA-8C1C-5666BFBCADFF}" dt="2019-10-25T08:31:29.446" v="46" actId="165"/>
          <ac:spMkLst>
            <pc:docMk/>
            <pc:sldMk cId="2986820622" sldId="387"/>
            <ac:spMk id="17" creationId="{83310597-C22D-453D-B92E-DF915AA5F750}"/>
          </ac:spMkLst>
        </pc:spChg>
        <pc:spChg chg="mod topLvl">
          <ac:chgData name="Helen Woodhead" userId="ad3a4230-80d7-443d-8a9e-007713cf765f" providerId="ADAL" clId="{D0C30335-43D0-41BA-8C1C-5666BFBCADFF}" dt="2019-10-25T08:31:29.446" v="46" actId="165"/>
          <ac:spMkLst>
            <pc:docMk/>
            <pc:sldMk cId="2986820622" sldId="387"/>
            <ac:spMk id="20" creationId="{D790D5F4-BEED-4B91-8FA6-5756BBDDBAA6}"/>
          </ac:spMkLst>
        </pc:spChg>
        <pc:spChg chg="mod topLvl">
          <ac:chgData name="Helen Woodhead" userId="ad3a4230-80d7-443d-8a9e-007713cf765f" providerId="ADAL" clId="{D0C30335-43D0-41BA-8C1C-5666BFBCADFF}" dt="2019-10-25T08:31:29.446" v="46" actId="165"/>
          <ac:spMkLst>
            <pc:docMk/>
            <pc:sldMk cId="2986820622" sldId="387"/>
            <ac:spMk id="21" creationId="{BBADA4D8-BA19-4480-80AC-25D133AB156E}"/>
          </ac:spMkLst>
        </pc:spChg>
        <pc:spChg chg="mod topLvl">
          <ac:chgData name="Helen Woodhead" userId="ad3a4230-80d7-443d-8a9e-007713cf765f" providerId="ADAL" clId="{D0C30335-43D0-41BA-8C1C-5666BFBCADFF}" dt="2019-10-25T08:31:29.446" v="46" actId="165"/>
          <ac:spMkLst>
            <pc:docMk/>
            <pc:sldMk cId="2986820622" sldId="387"/>
            <ac:spMk id="22" creationId="{F87CF896-5A04-41D9-BE47-33094112140F}"/>
          </ac:spMkLst>
        </pc:spChg>
        <pc:spChg chg="mod topLvl">
          <ac:chgData name="Helen Woodhead" userId="ad3a4230-80d7-443d-8a9e-007713cf765f" providerId="ADAL" clId="{D0C30335-43D0-41BA-8C1C-5666BFBCADFF}" dt="2019-10-25T08:31:29.446" v="46" actId="165"/>
          <ac:spMkLst>
            <pc:docMk/>
            <pc:sldMk cId="2986820622" sldId="387"/>
            <ac:spMk id="23" creationId="{24AD05A5-9EA2-4B8C-A7DE-AD7BE2815376}"/>
          </ac:spMkLst>
        </pc:spChg>
        <pc:spChg chg="mod">
          <ac:chgData name="Helen Woodhead" userId="ad3a4230-80d7-443d-8a9e-007713cf765f" providerId="ADAL" clId="{D0C30335-43D0-41BA-8C1C-5666BFBCADFF}" dt="2019-10-25T08:31:09.881" v="43" actId="688"/>
          <ac:spMkLst>
            <pc:docMk/>
            <pc:sldMk cId="2986820622" sldId="387"/>
            <ac:spMk id="25" creationId="{8B21D1F0-C899-459C-AC2B-68F1BFB41C77}"/>
          </ac:spMkLst>
        </pc:spChg>
        <pc:spChg chg="mod">
          <ac:chgData name="Helen Woodhead" userId="ad3a4230-80d7-443d-8a9e-007713cf765f" providerId="ADAL" clId="{D0C30335-43D0-41BA-8C1C-5666BFBCADFF}" dt="2019-10-25T08:31:09.881" v="43" actId="688"/>
          <ac:spMkLst>
            <pc:docMk/>
            <pc:sldMk cId="2986820622" sldId="387"/>
            <ac:spMk id="28" creationId="{5D44658B-1260-4C5A-81A2-1311E84FDD0A}"/>
          </ac:spMkLst>
        </pc:spChg>
        <pc:grpChg chg="del">
          <ac:chgData name="Helen Woodhead" userId="ad3a4230-80d7-443d-8a9e-007713cf765f" providerId="ADAL" clId="{D0C30335-43D0-41BA-8C1C-5666BFBCADFF}" dt="2019-10-25T08:31:29.446" v="46" actId="165"/>
          <ac:grpSpMkLst>
            <pc:docMk/>
            <pc:sldMk cId="2986820622" sldId="387"/>
            <ac:grpSpMk id="6" creationId="{77A417B1-2492-41CE-904F-D3660FF5F94D}"/>
          </ac:grpSpMkLst>
        </pc:grpChg>
      </pc:sldChg>
      <pc:sldChg chg="addSp delSp">
        <pc:chgData name="Helen Woodhead" userId="ad3a4230-80d7-443d-8a9e-007713cf765f" providerId="ADAL" clId="{D0C30335-43D0-41BA-8C1C-5666BFBCADFF}" dt="2019-10-25T08:31:38.490" v="48"/>
        <pc:sldMkLst>
          <pc:docMk/>
          <pc:sldMk cId="1250281372" sldId="388"/>
        </pc:sldMkLst>
        <pc:spChg chg="del">
          <ac:chgData name="Helen Woodhead" userId="ad3a4230-80d7-443d-8a9e-007713cf765f" providerId="ADAL" clId="{D0C30335-43D0-41BA-8C1C-5666BFBCADFF}" dt="2019-10-25T08:31:37.991" v="47" actId="478"/>
          <ac:spMkLst>
            <pc:docMk/>
            <pc:sldMk cId="1250281372" sldId="388"/>
            <ac:spMk id="2" creationId="{937D15BA-0E78-4760-BD8A-26AFC420FD34}"/>
          </ac:spMkLst>
        </pc:spChg>
        <pc:spChg chg="del">
          <ac:chgData name="Helen Woodhead" userId="ad3a4230-80d7-443d-8a9e-007713cf765f" providerId="ADAL" clId="{D0C30335-43D0-41BA-8C1C-5666BFBCADFF}" dt="2019-10-25T08:31:37.991" v="47" actId="478"/>
          <ac:spMkLst>
            <pc:docMk/>
            <pc:sldMk cId="1250281372" sldId="388"/>
            <ac:spMk id="17" creationId="{83310597-C22D-453D-B92E-DF915AA5F750}"/>
          </ac:spMkLst>
        </pc:spChg>
        <pc:spChg chg="del">
          <ac:chgData name="Helen Woodhead" userId="ad3a4230-80d7-443d-8a9e-007713cf765f" providerId="ADAL" clId="{D0C30335-43D0-41BA-8C1C-5666BFBCADFF}" dt="2019-10-25T08:31:37.991" v="47" actId="478"/>
          <ac:spMkLst>
            <pc:docMk/>
            <pc:sldMk cId="1250281372" sldId="388"/>
            <ac:spMk id="22" creationId="{F87CF896-5A04-41D9-BE47-33094112140F}"/>
          </ac:spMkLst>
        </pc:spChg>
        <pc:spChg chg="del">
          <ac:chgData name="Helen Woodhead" userId="ad3a4230-80d7-443d-8a9e-007713cf765f" providerId="ADAL" clId="{D0C30335-43D0-41BA-8C1C-5666BFBCADFF}" dt="2019-10-25T08:31:25.594" v="44" actId="478"/>
          <ac:spMkLst>
            <pc:docMk/>
            <pc:sldMk cId="1250281372" sldId="388"/>
            <ac:spMk id="25" creationId="{8B21D1F0-C899-459C-AC2B-68F1BFB41C77}"/>
          </ac:spMkLst>
        </pc:spChg>
        <pc:spChg chg="del">
          <ac:chgData name="Helen Woodhead" userId="ad3a4230-80d7-443d-8a9e-007713cf765f" providerId="ADAL" clId="{D0C30335-43D0-41BA-8C1C-5666BFBCADFF}" dt="2019-10-25T08:31:25.594" v="44" actId="478"/>
          <ac:spMkLst>
            <pc:docMk/>
            <pc:sldMk cId="1250281372" sldId="388"/>
            <ac:spMk id="28" creationId="{5D44658B-1260-4C5A-81A2-1311E84FDD0A}"/>
          </ac:spMkLst>
        </pc:spChg>
        <pc:spChg chg="add">
          <ac:chgData name="Helen Woodhead" userId="ad3a4230-80d7-443d-8a9e-007713cf765f" providerId="ADAL" clId="{D0C30335-43D0-41BA-8C1C-5666BFBCADFF}" dt="2019-10-25T08:31:26.075" v="45"/>
          <ac:spMkLst>
            <pc:docMk/>
            <pc:sldMk cId="1250281372" sldId="388"/>
            <ac:spMk id="31" creationId="{D90F0692-550D-4B99-B76D-D44DF23F2D83}"/>
          </ac:spMkLst>
        </pc:spChg>
        <pc:spChg chg="add">
          <ac:chgData name="Helen Woodhead" userId="ad3a4230-80d7-443d-8a9e-007713cf765f" providerId="ADAL" clId="{D0C30335-43D0-41BA-8C1C-5666BFBCADFF}" dt="2019-10-25T08:31:26.075" v="45"/>
          <ac:spMkLst>
            <pc:docMk/>
            <pc:sldMk cId="1250281372" sldId="388"/>
            <ac:spMk id="32" creationId="{AD27EA52-DCC7-4B36-B5E6-EBD508C7A947}"/>
          </ac:spMkLst>
        </pc:spChg>
        <pc:spChg chg="add">
          <ac:chgData name="Helen Woodhead" userId="ad3a4230-80d7-443d-8a9e-007713cf765f" providerId="ADAL" clId="{D0C30335-43D0-41BA-8C1C-5666BFBCADFF}" dt="2019-10-25T08:31:38.490" v="48"/>
          <ac:spMkLst>
            <pc:docMk/>
            <pc:sldMk cId="1250281372" sldId="388"/>
            <ac:spMk id="33" creationId="{A1B42C7D-F88D-4A74-87B3-DA1D4C0A926E}"/>
          </ac:spMkLst>
        </pc:spChg>
        <pc:spChg chg="add">
          <ac:chgData name="Helen Woodhead" userId="ad3a4230-80d7-443d-8a9e-007713cf765f" providerId="ADAL" clId="{D0C30335-43D0-41BA-8C1C-5666BFBCADFF}" dt="2019-10-25T08:31:38.490" v="48"/>
          <ac:spMkLst>
            <pc:docMk/>
            <pc:sldMk cId="1250281372" sldId="388"/>
            <ac:spMk id="34" creationId="{02264105-F14B-4E9E-BD02-D4F75908E99A}"/>
          </ac:spMkLst>
        </pc:spChg>
        <pc:spChg chg="add">
          <ac:chgData name="Helen Woodhead" userId="ad3a4230-80d7-443d-8a9e-007713cf765f" providerId="ADAL" clId="{D0C30335-43D0-41BA-8C1C-5666BFBCADFF}" dt="2019-10-25T08:31:38.490" v="48"/>
          <ac:spMkLst>
            <pc:docMk/>
            <pc:sldMk cId="1250281372" sldId="388"/>
            <ac:spMk id="35" creationId="{72BF5C82-F7BB-4658-8A6C-96F9ED07031D}"/>
          </ac:spMkLst>
        </pc:spChg>
      </pc:sldChg>
      <pc:sldChg chg="modSp">
        <pc:chgData name="Helen Woodhead" userId="ad3a4230-80d7-443d-8a9e-007713cf765f" providerId="ADAL" clId="{D0C30335-43D0-41BA-8C1C-5666BFBCADFF}" dt="2019-10-25T08:31:52.260" v="50" actId="197"/>
        <pc:sldMkLst>
          <pc:docMk/>
          <pc:sldMk cId="955836151" sldId="389"/>
        </pc:sldMkLst>
        <pc:picChg chg="mod">
          <ac:chgData name="Helen Woodhead" userId="ad3a4230-80d7-443d-8a9e-007713cf765f" providerId="ADAL" clId="{D0C30335-43D0-41BA-8C1C-5666BFBCADFF}" dt="2019-10-25T08:31:48.377" v="49" actId="197"/>
          <ac:picMkLst>
            <pc:docMk/>
            <pc:sldMk cId="955836151" sldId="389"/>
            <ac:picMk id="31" creationId="{A04E39B6-CEAA-43AE-948B-1193D277604E}"/>
          </ac:picMkLst>
        </pc:picChg>
        <pc:picChg chg="mod">
          <ac:chgData name="Helen Woodhead" userId="ad3a4230-80d7-443d-8a9e-007713cf765f" providerId="ADAL" clId="{D0C30335-43D0-41BA-8C1C-5666BFBCADFF}" dt="2019-10-25T08:31:48.377" v="49" actId="197"/>
          <ac:picMkLst>
            <pc:docMk/>
            <pc:sldMk cId="955836151" sldId="389"/>
            <ac:picMk id="37" creationId="{C86E10EE-11C4-4C8B-B5E9-05CB347AB2D9}"/>
          </ac:picMkLst>
        </pc:picChg>
        <pc:picChg chg="mod">
          <ac:chgData name="Helen Woodhead" userId="ad3a4230-80d7-443d-8a9e-007713cf765f" providerId="ADAL" clId="{D0C30335-43D0-41BA-8C1C-5666BFBCADFF}" dt="2019-10-25T08:31:52.260" v="50" actId="197"/>
          <ac:picMkLst>
            <pc:docMk/>
            <pc:sldMk cId="955836151" sldId="389"/>
            <ac:picMk id="41" creationId="{CA7275B3-C17F-4073-9DAA-0CD4452C92FD}"/>
          </ac:picMkLst>
        </pc:picChg>
      </pc:sldChg>
      <pc:sldChg chg="addSp delSp">
        <pc:chgData name="Helen Woodhead" userId="ad3a4230-80d7-443d-8a9e-007713cf765f" providerId="ADAL" clId="{D0C30335-43D0-41BA-8C1C-5666BFBCADFF}" dt="2019-10-25T08:32:01.819" v="52"/>
        <pc:sldMkLst>
          <pc:docMk/>
          <pc:sldMk cId="3118643687" sldId="390"/>
        </pc:sldMkLst>
        <pc:picChg chg="add">
          <ac:chgData name="Helen Woodhead" userId="ad3a4230-80d7-443d-8a9e-007713cf765f" providerId="ADAL" clId="{D0C30335-43D0-41BA-8C1C-5666BFBCADFF}" dt="2019-10-25T08:32:01.819" v="52"/>
          <ac:picMkLst>
            <pc:docMk/>
            <pc:sldMk cId="3118643687" sldId="390"/>
            <ac:picMk id="16" creationId="{E01E7963-BBE7-495E-A84E-548811B3A1BF}"/>
          </ac:picMkLst>
        </pc:picChg>
        <pc:picChg chg="add">
          <ac:chgData name="Helen Woodhead" userId="ad3a4230-80d7-443d-8a9e-007713cf765f" providerId="ADAL" clId="{D0C30335-43D0-41BA-8C1C-5666BFBCADFF}" dt="2019-10-25T08:32:01.819" v="52"/>
          <ac:picMkLst>
            <pc:docMk/>
            <pc:sldMk cId="3118643687" sldId="390"/>
            <ac:picMk id="17" creationId="{5AA69E45-6F10-4B81-893C-0429C6E33DBC}"/>
          </ac:picMkLst>
        </pc:picChg>
        <pc:picChg chg="add">
          <ac:chgData name="Helen Woodhead" userId="ad3a4230-80d7-443d-8a9e-007713cf765f" providerId="ADAL" clId="{D0C30335-43D0-41BA-8C1C-5666BFBCADFF}" dt="2019-10-25T08:32:01.819" v="52"/>
          <ac:picMkLst>
            <pc:docMk/>
            <pc:sldMk cId="3118643687" sldId="390"/>
            <ac:picMk id="20" creationId="{A7DA6D07-1260-4138-A267-D61902D8C4A8}"/>
          </ac:picMkLst>
        </pc:picChg>
        <pc:picChg chg="del">
          <ac:chgData name="Helen Woodhead" userId="ad3a4230-80d7-443d-8a9e-007713cf765f" providerId="ADAL" clId="{D0C30335-43D0-41BA-8C1C-5666BFBCADFF}" dt="2019-10-25T08:32:01.355" v="51" actId="478"/>
          <ac:picMkLst>
            <pc:docMk/>
            <pc:sldMk cId="3118643687" sldId="390"/>
            <ac:picMk id="31" creationId="{A04E39B6-CEAA-43AE-948B-1193D277604E}"/>
          </ac:picMkLst>
        </pc:picChg>
        <pc:picChg chg="del">
          <ac:chgData name="Helen Woodhead" userId="ad3a4230-80d7-443d-8a9e-007713cf765f" providerId="ADAL" clId="{D0C30335-43D0-41BA-8C1C-5666BFBCADFF}" dt="2019-10-25T08:32:01.355" v="51" actId="478"/>
          <ac:picMkLst>
            <pc:docMk/>
            <pc:sldMk cId="3118643687" sldId="390"/>
            <ac:picMk id="37" creationId="{C86E10EE-11C4-4C8B-B5E9-05CB347AB2D9}"/>
          </ac:picMkLst>
        </pc:picChg>
        <pc:picChg chg="del">
          <ac:chgData name="Helen Woodhead" userId="ad3a4230-80d7-443d-8a9e-007713cf765f" providerId="ADAL" clId="{D0C30335-43D0-41BA-8C1C-5666BFBCADFF}" dt="2019-10-25T08:32:01.355" v="51" actId="478"/>
          <ac:picMkLst>
            <pc:docMk/>
            <pc:sldMk cId="3118643687" sldId="390"/>
            <ac:picMk id="41" creationId="{CA7275B3-C17F-4073-9DAA-0CD4452C92FD}"/>
          </ac:picMkLst>
        </pc:picChg>
      </pc:sldChg>
      <pc:sldChg chg="modSp">
        <pc:chgData name="Helen Woodhead" userId="ad3a4230-80d7-443d-8a9e-007713cf765f" providerId="ADAL" clId="{D0C30335-43D0-41BA-8C1C-5666BFBCADFF}" dt="2019-10-25T08:32:11.809" v="53" actId="688"/>
        <pc:sldMkLst>
          <pc:docMk/>
          <pc:sldMk cId="1060119886" sldId="391"/>
        </pc:sldMkLst>
        <pc:picChg chg="mod">
          <ac:chgData name="Helen Woodhead" userId="ad3a4230-80d7-443d-8a9e-007713cf765f" providerId="ADAL" clId="{D0C30335-43D0-41BA-8C1C-5666BFBCADFF}" dt="2019-10-25T08:32:11.809" v="53" actId="688"/>
          <ac:picMkLst>
            <pc:docMk/>
            <pc:sldMk cId="1060119886" sldId="391"/>
            <ac:picMk id="6" creationId="{30182204-BC33-47EE-AEBC-505191E34177}"/>
          </ac:picMkLst>
        </pc:picChg>
        <pc:picChg chg="mod">
          <ac:chgData name="Helen Woodhead" userId="ad3a4230-80d7-443d-8a9e-007713cf765f" providerId="ADAL" clId="{D0C30335-43D0-41BA-8C1C-5666BFBCADFF}" dt="2019-10-25T08:32:11.809" v="53" actId="688"/>
          <ac:picMkLst>
            <pc:docMk/>
            <pc:sldMk cId="1060119886" sldId="391"/>
            <ac:picMk id="26" creationId="{0CCA6DC1-6DCD-448C-8FA1-655C98CE56A1}"/>
          </ac:picMkLst>
        </pc:picChg>
      </pc:sldChg>
      <pc:sldChg chg="addSp delSp">
        <pc:chgData name="Helen Woodhead" userId="ad3a4230-80d7-443d-8a9e-007713cf765f" providerId="ADAL" clId="{D0C30335-43D0-41BA-8C1C-5666BFBCADFF}" dt="2019-10-25T08:32:17.638" v="55"/>
        <pc:sldMkLst>
          <pc:docMk/>
          <pc:sldMk cId="3425696801" sldId="392"/>
        </pc:sldMkLst>
        <pc:picChg chg="del">
          <ac:chgData name="Helen Woodhead" userId="ad3a4230-80d7-443d-8a9e-007713cf765f" providerId="ADAL" clId="{D0C30335-43D0-41BA-8C1C-5666BFBCADFF}" dt="2019-10-25T08:32:17.135" v="54" actId="478"/>
          <ac:picMkLst>
            <pc:docMk/>
            <pc:sldMk cId="3425696801" sldId="392"/>
            <ac:picMk id="6" creationId="{30182204-BC33-47EE-AEBC-505191E34177}"/>
          </ac:picMkLst>
        </pc:picChg>
        <pc:picChg chg="add">
          <ac:chgData name="Helen Woodhead" userId="ad3a4230-80d7-443d-8a9e-007713cf765f" providerId="ADAL" clId="{D0C30335-43D0-41BA-8C1C-5666BFBCADFF}" dt="2019-10-25T08:32:17.638" v="55"/>
          <ac:picMkLst>
            <pc:docMk/>
            <pc:sldMk cId="3425696801" sldId="392"/>
            <ac:picMk id="20" creationId="{77B71BD8-D563-4DA4-A2FC-C38B99955565}"/>
          </ac:picMkLst>
        </pc:picChg>
        <pc:picChg chg="add">
          <ac:chgData name="Helen Woodhead" userId="ad3a4230-80d7-443d-8a9e-007713cf765f" providerId="ADAL" clId="{D0C30335-43D0-41BA-8C1C-5666BFBCADFF}" dt="2019-10-25T08:32:17.638" v="55"/>
          <ac:picMkLst>
            <pc:docMk/>
            <pc:sldMk cId="3425696801" sldId="392"/>
            <ac:picMk id="21" creationId="{46B4652F-B572-4C9C-B5F4-B14B0BB5AAAD}"/>
          </ac:picMkLst>
        </pc:picChg>
        <pc:picChg chg="del">
          <ac:chgData name="Helen Woodhead" userId="ad3a4230-80d7-443d-8a9e-007713cf765f" providerId="ADAL" clId="{D0C30335-43D0-41BA-8C1C-5666BFBCADFF}" dt="2019-10-25T08:32:17.135" v="54" actId="478"/>
          <ac:picMkLst>
            <pc:docMk/>
            <pc:sldMk cId="3425696801" sldId="392"/>
            <ac:picMk id="26" creationId="{0CCA6DC1-6DCD-448C-8FA1-655C98CE56A1}"/>
          </ac:picMkLst>
        </pc:picChg>
      </pc:sldChg>
      <pc:sldChg chg="modSp">
        <pc:chgData name="Helen Woodhead" userId="ad3a4230-80d7-443d-8a9e-007713cf765f" providerId="ADAL" clId="{D0C30335-43D0-41BA-8C1C-5666BFBCADFF}" dt="2019-10-25T08:32:34.591" v="58" actId="197"/>
        <pc:sldMkLst>
          <pc:docMk/>
          <pc:sldMk cId="1151318643" sldId="393"/>
        </pc:sldMkLst>
        <pc:spChg chg="mod">
          <ac:chgData name="Helen Woodhead" userId="ad3a4230-80d7-443d-8a9e-007713cf765f" providerId="ADAL" clId="{D0C30335-43D0-41BA-8C1C-5666BFBCADFF}" dt="2019-10-25T08:32:34.591" v="58" actId="197"/>
          <ac:spMkLst>
            <pc:docMk/>
            <pc:sldMk cId="1151318643" sldId="393"/>
            <ac:spMk id="9" creationId="{FFCA863F-8C93-4CB5-B9FE-8B27B75EC7CC}"/>
          </ac:spMkLst>
        </pc:spChg>
      </pc:sldChg>
      <pc:sldChg chg="addSp delSp modSp">
        <pc:chgData name="Helen Woodhead" userId="ad3a4230-80d7-443d-8a9e-007713cf765f" providerId="ADAL" clId="{D0C30335-43D0-41BA-8C1C-5666BFBCADFF}" dt="2019-10-25T08:32:46.483" v="61" actId="197"/>
        <pc:sldMkLst>
          <pc:docMk/>
          <pc:sldMk cId="4166370260" sldId="394"/>
        </pc:sldMkLst>
        <pc:spChg chg="del">
          <ac:chgData name="Helen Woodhead" userId="ad3a4230-80d7-443d-8a9e-007713cf765f" providerId="ADAL" clId="{D0C30335-43D0-41BA-8C1C-5666BFBCADFF}" dt="2019-10-25T08:32:38.645" v="59" actId="478"/>
          <ac:spMkLst>
            <pc:docMk/>
            <pc:sldMk cId="4166370260" sldId="394"/>
            <ac:spMk id="9" creationId="{FFCA863F-8C93-4CB5-B9FE-8B27B75EC7CC}"/>
          </ac:spMkLst>
        </pc:spChg>
        <pc:spChg chg="mod">
          <ac:chgData name="Helen Woodhead" userId="ad3a4230-80d7-443d-8a9e-007713cf765f" providerId="ADAL" clId="{D0C30335-43D0-41BA-8C1C-5666BFBCADFF}" dt="2019-10-25T08:32:46.483" v="61" actId="197"/>
          <ac:spMkLst>
            <pc:docMk/>
            <pc:sldMk cId="4166370260" sldId="394"/>
            <ac:spMk id="12" creationId="{15AF944D-A9AE-4CCB-8664-C29801A5B60F}"/>
          </ac:spMkLst>
        </pc:spChg>
        <pc:spChg chg="mod">
          <ac:chgData name="Helen Woodhead" userId="ad3a4230-80d7-443d-8a9e-007713cf765f" providerId="ADAL" clId="{D0C30335-43D0-41BA-8C1C-5666BFBCADFF}" dt="2019-10-25T08:32:46.483" v="61" actId="197"/>
          <ac:spMkLst>
            <pc:docMk/>
            <pc:sldMk cId="4166370260" sldId="394"/>
            <ac:spMk id="15" creationId="{7E6DFC62-4058-4B5A-A4D0-5C6DC45D6A35}"/>
          </ac:spMkLst>
        </pc:spChg>
        <pc:spChg chg="mod">
          <ac:chgData name="Helen Woodhead" userId="ad3a4230-80d7-443d-8a9e-007713cf765f" providerId="ADAL" clId="{D0C30335-43D0-41BA-8C1C-5666BFBCADFF}" dt="2019-10-25T07:11:08.900" v="9" actId="20577"/>
          <ac:spMkLst>
            <pc:docMk/>
            <pc:sldMk cId="4166370260" sldId="394"/>
            <ac:spMk id="19" creationId="{5252A847-DE45-4FA3-A1F8-EEBEB845FF8E}"/>
          </ac:spMkLst>
        </pc:spChg>
        <pc:spChg chg="mod">
          <ac:chgData name="Helen Woodhead" userId="ad3a4230-80d7-443d-8a9e-007713cf765f" providerId="ADAL" clId="{D0C30335-43D0-41BA-8C1C-5666BFBCADFF}" dt="2019-10-25T08:32:46.483" v="61" actId="197"/>
          <ac:spMkLst>
            <pc:docMk/>
            <pc:sldMk cId="4166370260" sldId="394"/>
            <ac:spMk id="20" creationId="{80D127C0-62F7-4F7D-BAF3-34ABC0381F4D}"/>
          </ac:spMkLst>
        </pc:spChg>
        <pc:spChg chg="add">
          <ac:chgData name="Helen Woodhead" userId="ad3a4230-80d7-443d-8a9e-007713cf765f" providerId="ADAL" clId="{D0C30335-43D0-41BA-8C1C-5666BFBCADFF}" dt="2019-10-25T08:32:39.068" v="60"/>
          <ac:spMkLst>
            <pc:docMk/>
            <pc:sldMk cId="4166370260" sldId="394"/>
            <ac:spMk id="22" creationId="{1926239F-2E6E-45E4-934E-76AE3FD20F9B}"/>
          </ac:spMkLst>
        </pc:spChg>
      </pc:sldChg>
      <pc:sldChg chg="addSp delSp">
        <pc:chgData name="Helen Woodhead" userId="ad3a4230-80d7-443d-8a9e-007713cf765f" providerId="ADAL" clId="{D0C30335-43D0-41BA-8C1C-5666BFBCADFF}" dt="2019-10-25T07:11:46.303" v="21"/>
        <pc:sldMkLst>
          <pc:docMk/>
          <pc:sldMk cId="2729975087" sldId="395"/>
        </pc:sldMkLst>
        <pc:graphicFrameChg chg="del">
          <ac:chgData name="Helen Woodhead" userId="ad3a4230-80d7-443d-8a9e-007713cf765f" providerId="ADAL" clId="{D0C30335-43D0-41BA-8C1C-5666BFBCADFF}" dt="2019-10-25T07:11:45.859" v="20" actId="478"/>
          <ac:graphicFrameMkLst>
            <pc:docMk/>
            <pc:sldMk cId="2729975087" sldId="395"/>
            <ac:graphicFrameMk id="2" creationId="{B4D7F246-4AB5-4F64-B4D7-04349D1DF7A7}"/>
          </ac:graphicFrameMkLst>
        </pc:graphicFrameChg>
        <pc:graphicFrameChg chg="add">
          <ac:chgData name="Helen Woodhead" userId="ad3a4230-80d7-443d-8a9e-007713cf765f" providerId="ADAL" clId="{D0C30335-43D0-41BA-8C1C-5666BFBCADFF}" dt="2019-10-25T07:11:46.303" v="21"/>
          <ac:graphicFrameMkLst>
            <pc:docMk/>
            <pc:sldMk cId="2729975087" sldId="395"/>
            <ac:graphicFrameMk id="14" creationId="{AB44A34B-1CE3-44B6-8033-7F5CE8FA7D95}"/>
          </ac:graphicFrameMkLst>
        </pc:graphicFrameChg>
      </pc:sldChg>
      <pc:sldChg chg="modSp">
        <pc:chgData name="Helen Woodhead" userId="ad3a4230-80d7-443d-8a9e-007713cf765f" providerId="ADAL" clId="{D0C30335-43D0-41BA-8C1C-5666BFBCADFF}" dt="2019-10-25T08:33:02.315" v="62" actId="688"/>
        <pc:sldMkLst>
          <pc:docMk/>
          <pc:sldMk cId="3531544652" sldId="396"/>
        </pc:sldMkLst>
        <pc:spChg chg="mod">
          <ac:chgData name="Helen Woodhead" userId="ad3a4230-80d7-443d-8a9e-007713cf765f" providerId="ADAL" clId="{D0C30335-43D0-41BA-8C1C-5666BFBCADFF}" dt="2019-10-25T08:33:02.315" v="62" actId="688"/>
          <ac:spMkLst>
            <pc:docMk/>
            <pc:sldMk cId="3531544652" sldId="396"/>
            <ac:spMk id="17" creationId="{EC661BAC-C0D2-4F3F-BE0B-FB6411E1BBC0}"/>
          </ac:spMkLst>
        </pc:spChg>
        <pc:spChg chg="mod">
          <ac:chgData name="Helen Woodhead" userId="ad3a4230-80d7-443d-8a9e-007713cf765f" providerId="ADAL" clId="{D0C30335-43D0-41BA-8C1C-5666BFBCADFF}" dt="2019-10-25T08:33:02.315" v="62" actId="688"/>
          <ac:spMkLst>
            <pc:docMk/>
            <pc:sldMk cId="3531544652" sldId="396"/>
            <ac:spMk id="24" creationId="{21176061-DB2C-42CA-8F9B-AECB055FF164}"/>
          </ac:spMkLst>
        </pc:spChg>
      </pc:sldChg>
      <pc:sldChg chg="addSp delSp modSp">
        <pc:chgData name="Helen Woodhead" userId="ad3a4230-80d7-443d-8a9e-007713cf765f" providerId="ADAL" clId="{D0C30335-43D0-41BA-8C1C-5666BFBCADFF}" dt="2019-10-25T08:34:01.174" v="143" actId="207"/>
        <pc:sldMkLst>
          <pc:docMk/>
          <pc:sldMk cId="3979720352" sldId="397"/>
        </pc:sldMkLst>
        <pc:spChg chg="del">
          <ac:chgData name="Helen Woodhead" userId="ad3a4230-80d7-443d-8a9e-007713cf765f" providerId="ADAL" clId="{D0C30335-43D0-41BA-8C1C-5666BFBCADFF}" dt="2019-10-25T08:33:08.086" v="63" actId="478"/>
          <ac:spMkLst>
            <pc:docMk/>
            <pc:sldMk cId="3979720352" sldId="397"/>
            <ac:spMk id="17" creationId="{EC661BAC-C0D2-4F3F-BE0B-FB6411E1BBC0}"/>
          </ac:spMkLst>
        </pc:spChg>
        <pc:spChg chg="mod">
          <ac:chgData name="Helen Woodhead" userId="ad3a4230-80d7-443d-8a9e-007713cf765f" providerId="ADAL" clId="{D0C30335-43D0-41BA-8C1C-5666BFBCADFF}" dt="2019-10-25T08:34:01.174" v="143" actId="207"/>
          <ac:spMkLst>
            <pc:docMk/>
            <pc:sldMk cId="3979720352" sldId="397"/>
            <ac:spMk id="19" creationId="{5252A847-DE45-4FA3-A1F8-EEBEB845FF8E}"/>
          </ac:spMkLst>
        </pc:spChg>
        <pc:spChg chg="add">
          <ac:chgData name="Helen Woodhead" userId="ad3a4230-80d7-443d-8a9e-007713cf765f" providerId="ADAL" clId="{D0C30335-43D0-41BA-8C1C-5666BFBCADFF}" dt="2019-10-25T08:33:08.569" v="64"/>
          <ac:spMkLst>
            <pc:docMk/>
            <pc:sldMk cId="3979720352" sldId="397"/>
            <ac:spMk id="20" creationId="{DDBAAF18-1EB6-417C-BB42-993353FD6C39}"/>
          </ac:spMkLst>
        </pc:spChg>
        <pc:spChg chg="add">
          <ac:chgData name="Helen Woodhead" userId="ad3a4230-80d7-443d-8a9e-007713cf765f" providerId="ADAL" clId="{D0C30335-43D0-41BA-8C1C-5666BFBCADFF}" dt="2019-10-25T08:33:08.569" v="64"/>
          <ac:spMkLst>
            <pc:docMk/>
            <pc:sldMk cId="3979720352" sldId="397"/>
            <ac:spMk id="21" creationId="{71A8660B-732A-47C1-B402-38D388F6F8C1}"/>
          </ac:spMkLst>
        </pc:spChg>
        <pc:spChg chg="del">
          <ac:chgData name="Helen Woodhead" userId="ad3a4230-80d7-443d-8a9e-007713cf765f" providerId="ADAL" clId="{D0C30335-43D0-41BA-8C1C-5666BFBCADFF}" dt="2019-10-25T08:33:08.086" v="63" actId="478"/>
          <ac:spMkLst>
            <pc:docMk/>
            <pc:sldMk cId="3979720352" sldId="397"/>
            <ac:spMk id="24" creationId="{21176061-DB2C-42CA-8F9B-AECB055FF164}"/>
          </ac:spMkLst>
        </pc:spChg>
      </pc:sldChg>
      <pc:sldChg chg="addSp delSp modSp">
        <pc:chgData name="Helen Woodhead" userId="ad3a4230-80d7-443d-8a9e-007713cf765f" providerId="ADAL" clId="{D0C30335-43D0-41BA-8C1C-5666BFBCADFF}" dt="2019-10-25T08:33:43.767" v="136" actId="20577"/>
        <pc:sldMkLst>
          <pc:docMk/>
          <pc:sldMk cId="3421659130" sldId="398"/>
        </pc:sldMkLst>
        <pc:spChg chg="del">
          <ac:chgData name="Helen Woodhead" userId="ad3a4230-80d7-443d-8a9e-007713cf765f" providerId="ADAL" clId="{D0C30335-43D0-41BA-8C1C-5666BFBCADFF}" dt="2019-10-25T08:33:13.455" v="65" actId="478"/>
          <ac:spMkLst>
            <pc:docMk/>
            <pc:sldMk cId="3421659130" sldId="398"/>
            <ac:spMk id="17" creationId="{EC661BAC-C0D2-4F3F-BE0B-FB6411E1BBC0}"/>
          </ac:spMkLst>
        </pc:spChg>
        <pc:spChg chg="mod">
          <ac:chgData name="Helen Woodhead" userId="ad3a4230-80d7-443d-8a9e-007713cf765f" providerId="ADAL" clId="{D0C30335-43D0-41BA-8C1C-5666BFBCADFF}" dt="2019-10-25T08:33:43.767" v="136" actId="20577"/>
          <ac:spMkLst>
            <pc:docMk/>
            <pc:sldMk cId="3421659130" sldId="398"/>
            <ac:spMk id="19" creationId="{5252A847-DE45-4FA3-A1F8-EEBEB845FF8E}"/>
          </ac:spMkLst>
        </pc:spChg>
        <pc:spChg chg="add">
          <ac:chgData name="Helen Woodhead" userId="ad3a4230-80d7-443d-8a9e-007713cf765f" providerId="ADAL" clId="{D0C30335-43D0-41BA-8C1C-5666BFBCADFF}" dt="2019-10-25T08:33:13.949" v="66"/>
          <ac:spMkLst>
            <pc:docMk/>
            <pc:sldMk cId="3421659130" sldId="398"/>
            <ac:spMk id="20" creationId="{929D3017-3723-462C-AFC5-967F190BF3AC}"/>
          </ac:spMkLst>
        </pc:spChg>
        <pc:spChg chg="add">
          <ac:chgData name="Helen Woodhead" userId="ad3a4230-80d7-443d-8a9e-007713cf765f" providerId="ADAL" clId="{D0C30335-43D0-41BA-8C1C-5666BFBCADFF}" dt="2019-10-25T08:33:13.949" v="66"/>
          <ac:spMkLst>
            <pc:docMk/>
            <pc:sldMk cId="3421659130" sldId="398"/>
            <ac:spMk id="21" creationId="{313F922F-DABB-4360-83C0-FF4E997EA49C}"/>
          </ac:spMkLst>
        </pc:spChg>
        <pc:spChg chg="del">
          <ac:chgData name="Helen Woodhead" userId="ad3a4230-80d7-443d-8a9e-007713cf765f" providerId="ADAL" clId="{D0C30335-43D0-41BA-8C1C-5666BFBCADFF}" dt="2019-10-25T08:33:13.455" v="65" actId="478"/>
          <ac:spMkLst>
            <pc:docMk/>
            <pc:sldMk cId="3421659130" sldId="398"/>
            <ac:spMk id="24" creationId="{21176061-DB2C-42CA-8F9B-AECB055FF164}"/>
          </ac:spMkLst>
        </pc:spChg>
      </pc:sldChg>
    </pc:docChg>
  </pc:docChgLst>
  <pc:docChgLst>
    <pc:chgData name="Nicola Dockerty" userId="ebcc58ce-2d8c-4ed9-a38e-e6d0a4be1782" providerId="ADAL" clId="{D1B6854D-BD32-4465-BA5C-CAB2F5654E6C}"/>
    <pc:docChg chg="undo custSel addSld delSld modSld sldOrd">
      <pc:chgData name="Nicola Dockerty" userId="ebcc58ce-2d8c-4ed9-a38e-e6d0a4be1782" providerId="ADAL" clId="{D1B6854D-BD32-4465-BA5C-CAB2F5654E6C}" dt="2019-10-03T15:19:38.036" v="2091" actId="164"/>
      <pc:docMkLst>
        <pc:docMk/>
      </pc:docMkLst>
      <pc:sldChg chg="addSp delSp modSp ord">
        <pc:chgData name="Nicola Dockerty" userId="ebcc58ce-2d8c-4ed9-a38e-e6d0a4be1782" providerId="ADAL" clId="{D1B6854D-BD32-4465-BA5C-CAB2F5654E6C}" dt="2019-10-03T15:19:38.036" v="2091" actId="164"/>
        <pc:sldMkLst>
          <pc:docMk/>
          <pc:sldMk cId="273723392" sldId="308"/>
        </pc:sldMkLst>
        <pc:spChg chg="add">
          <ac:chgData name="Nicola Dockerty" userId="ebcc58ce-2d8c-4ed9-a38e-e6d0a4be1782" providerId="ADAL" clId="{D1B6854D-BD32-4465-BA5C-CAB2F5654E6C}" dt="2019-10-03T13:20:58.271" v="4"/>
          <ac:spMkLst>
            <pc:docMk/>
            <pc:sldMk cId="273723392" sldId="308"/>
            <ac:spMk id="6" creationId="{755D8C64-03B5-4A7B-B0EE-986487ECCB5D}"/>
          </ac:spMkLst>
        </pc:spChg>
        <pc:spChg chg="del">
          <ac:chgData name="Nicola Dockerty" userId="ebcc58ce-2d8c-4ed9-a38e-e6d0a4be1782" providerId="ADAL" clId="{D1B6854D-BD32-4465-BA5C-CAB2F5654E6C}" dt="2019-10-03T13:21:12.616" v="5" actId="478"/>
          <ac:spMkLst>
            <pc:docMk/>
            <pc:sldMk cId="273723392" sldId="308"/>
            <ac:spMk id="7" creationId="{9C98043F-F327-469C-AFFD-8AE7F5773C62}"/>
          </ac:spMkLst>
        </pc:spChg>
        <pc:spChg chg="mod topLvl">
          <ac:chgData name="Nicola Dockerty" userId="ebcc58ce-2d8c-4ed9-a38e-e6d0a4be1782" providerId="ADAL" clId="{D1B6854D-BD32-4465-BA5C-CAB2F5654E6C}" dt="2019-10-03T15:19:38.036" v="2091" actId="164"/>
          <ac:spMkLst>
            <pc:docMk/>
            <pc:sldMk cId="273723392" sldId="308"/>
            <ac:spMk id="10" creationId="{DF98841B-BC37-46CF-93C1-BB6F94C3F133}"/>
          </ac:spMkLst>
        </pc:spChg>
        <pc:spChg chg="del mod">
          <ac:chgData name="Nicola Dockerty" userId="ebcc58ce-2d8c-4ed9-a38e-e6d0a4be1782" providerId="ADAL" clId="{D1B6854D-BD32-4465-BA5C-CAB2F5654E6C}" dt="2019-10-03T13:20:48.526" v="3" actId="478"/>
          <ac:spMkLst>
            <pc:docMk/>
            <pc:sldMk cId="273723392" sldId="308"/>
            <ac:spMk id="19" creationId="{5252A847-DE45-4FA3-A1F8-EEBEB845FF8E}"/>
          </ac:spMkLst>
        </pc:spChg>
        <pc:grpChg chg="add del mod">
          <ac:chgData name="Nicola Dockerty" userId="ebcc58ce-2d8c-4ed9-a38e-e6d0a4be1782" providerId="ADAL" clId="{D1B6854D-BD32-4465-BA5C-CAB2F5654E6C}" dt="2019-10-03T15:19:33.285" v="2089" actId="165"/>
          <ac:grpSpMkLst>
            <pc:docMk/>
            <pc:sldMk cId="273723392" sldId="308"/>
            <ac:grpSpMk id="2" creationId="{491085E1-DAB6-4577-9286-1251630E8883}"/>
          </ac:grpSpMkLst>
        </pc:grpChg>
        <pc:grpChg chg="add mod">
          <ac:chgData name="Nicola Dockerty" userId="ebcc58ce-2d8c-4ed9-a38e-e6d0a4be1782" providerId="ADAL" clId="{D1B6854D-BD32-4465-BA5C-CAB2F5654E6C}" dt="2019-10-03T15:19:38.036" v="2091" actId="164"/>
          <ac:grpSpMkLst>
            <pc:docMk/>
            <pc:sldMk cId="273723392" sldId="308"/>
            <ac:grpSpMk id="3" creationId="{08EAE1B5-27B0-4DBB-B917-D37B359FFA68}"/>
          </ac:grpSpMkLst>
        </pc:grpChg>
        <pc:grpChg chg="add del mod">
          <ac:chgData name="Nicola Dockerty" userId="ebcc58ce-2d8c-4ed9-a38e-e6d0a4be1782" providerId="ADAL" clId="{D1B6854D-BD32-4465-BA5C-CAB2F5654E6C}" dt="2019-10-03T15:19:17.597" v="2086" actId="165"/>
          <ac:grpSpMkLst>
            <pc:docMk/>
            <pc:sldMk cId="273723392" sldId="308"/>
            <ac:grpSpMk id="9" creationId="{77D31729-2747-4ED6-914C-88D8C8FD1715}"/>
          </ac:grpSpMkLst>
        </pc:grpChg>
        <pc:picChg chg="mod topLvl">
          <ac:chgData name="Nicola Dockerty" userId="ebcc58ce-2d8c-4ed9-a38e-e6d0a4be1782" providerId="ADAL" clId="{D1B6854D-BD32-4465-BA5C-CAB2F5654E6C}" dt="2019-10-03T15:19:38.036" v="2091" actId="164"/>
          <ac:picMkLst>
            <pc:docMk/>
            <pc:sldMk cId="273723392" sldId="308"/>
            <ac:picMk id="11" creationId="{92146201-B554-4573-9C91-EC6A9FA2EE3F}"/>
          </ac:picMkLst>
        </pc:picChg>
        <pc:picChg chg="add">
          <ac:chgData name="Nicola Dockerty" userId="ebcc58ce-2d8c-4ed9-a38e-e6d0a4be1782" providerId="ADAL" clId="{D1B6854D-BD32-4465-BA5C-CAB2F5654E6C}" dt="2019-10-03T13:21:13.013" v="6"/>
          <ac:picMkLst>
            <pc:docMk/>
            <pc:sldMk cId="273723392" sldId="308"/>
            <ac:picMk id="12" creationId="{6960CAE5-C7C0-4668-8A32-D28430593272}"/>
          </ac:picMkLst>
        </pc:picChg>
        <pc:picChg chg="del">
          <ac:chgData name="Nicola Dockerty" userId="ebcc58ce-2d8c-4ed9-a38e-e6d0a4be1782" providerId="ADAL" clId="{D1B6854D-BD32-4465-BA5C-CAB2F5654E6C}" dt="2019-10-03T13:21:12.616" v="5" actId="478"/>
          <ac:picMkLst>
            <pc:docMk/>
            <pc:sldMk cId="273723392" sldId="308"/>
            <ac:picMk id="18" creationId="{AF62330C-AB9B-43BE-82E4-98A7F5B9D6D1}"/>
          </ac:picMkLst>
        </pc:picChg>
      </pc:sldChg>
      <pc:sldChg chg="del">
        <pc:chgData name="Nicola Dockerty" userId="ebcc58ce-2d8c-4ed9-a38e-e6d0a4be1782" providerId="ADAL" clId="{D1B6854D-BD32-4465-BA5C-CAB2F5654E6C}" dt="2019-10-03T14:46:07.507" v="1755" actId="2696"/>
        <pc:sldMkLst>
          <pc:docMk/>
          <pc:sldMk cId="636014570" sldId="314"/>
        </pc:sldMkLst>
      </pc:sldChg>
      <pc:sldChg chg="modSp del">
        <pc:chgData name="Nicola Dockerty" userId="ebcc58ce-2d8c-4ed9-a38e-e6d0a4be1782" providerId="ADAL" clId="{D1B6854D-BD32-4465-BA5C-CAB2F5654E6C}" dt="2019-10-03T14:32:31.856" v="1155" actId="2696"/>
        <pc:sldMkLst>
          <pc:docMk/>
          <pc:sldMk cId="1071900124" sldId="355"/>
        </pc:sldMkLst>
        <pc:spChg chg="mod">
          <ac:chgData name="Nicola Dockerty" userId="ebcc58ce-2d8c-4ed9-a38e-e6d0a4be1782" providerId="ADAL" clId="{D1B6854D-BD32-4465-BA5C-CAB2F5654E6C}" dt="2019-10-03T13:56:20.106" v="954" actId="20577"/>
          <ac:spMkLst>
            <pc:docMk/>
            <pc:sldMk cId="1071900124" sldId="355"/>
            <ac:spMk id="16" creationId="{07F217ED-28DA-4570-A8FA-73EF35A8FFC3}"/>
          </ac:spMkLst>
        </pc:spChg>
      </pc:sldChg>
      <pc:sldChg chg="modSp del">
        <pc:chgData name="Nicola Dockerty" userId="ebcc58ce-2d8c-4ed9-a38e-e6d0a4be1782" providerId="ADAL" clId="{D1B6854D-BD32-4465-BA5C-CAB2F5654E6C}" dt="2019-10-03T13:27:04.857" v="158" actId="2696"/>
        <pc:sldMkLst>
          <pc:docMk/>
          <pc:sldMk cId="36917022" sldId="360"/>
        </pc:sldMkLst>
        <pc:picChg chg="mod">
          <ac:chgData name="Nicola Dockerty" userId="ebcc58ce-2d8c-4ed9-a38e-e6d0a4be1782" providerId="ADAL" clId="{D1B6854D-BD32-4465-BA5C-CAB2F5654E6C}" dt="2019-10-03T13:25:09.282" v="69" actId="1076"/>
          <ac:picMkLst>
            <pc:docMk/>
            <pc:sldMk cId="36917022" sldId="360"/>
            <ac:picMk id="27" creationId="{0E2683F2-FA96-4889-9EE7-2F02A83BFB00}"/>
          </ac:picMkLst>
        </pc:picChg>
      </pc:sldChg>
      <pc:sldChg chg="del">
        <pc:chgData name="Nicola Dockerty" userId="ebcc58ce-2d8c-4ed9-a38e-e6d0a4be1782" providerId="ADAL" clId="{D1B6854D-BD32-4465-BA5C-CAB2F5654E6C}" dt="2019-10-03T13:22:35.014" v="64" actId="2696"/>
        <pc:sldMkLst>
          <pc:docMk/>
          <pc:sldMk cId="1120941144" sldId="361"/>
        </pc:sldMkLst>
      </pc:sldChg>
      <pc:sldChg chg="del">
        <pc:chgData name="Nicola Dockerty" userId="ebcc58ce-2d8c-4ed9-a38e-e6d0a4be1782" providerId="ADAL" clId="{D1B6854D-BD32-4465-BA5C-CAB2F5654E6C}" dt="2019-10-03T13:54:28.626" v="943" actId="2696"/>
        <pc:sldMkLst>
          <pc:docMk/>
          <pc:sldMk cId="2264356914" sldId="362"/>
        </pc:sldMkLst>
      </pc:sldChg>
      <pc:sldChg chg="modSp del">
        <pc:chgData name="Nicola Dockerty" userId="ebcc58ce-2d8c-4ed9-a38e-e6d0a4be1782" providerId="ADAL" clId="{D1B6854D-BD32-4465-BA5C-CAB2F5654E6C}" dt="2019-10-03T13:47:12.804" v="776" actId="2696"/>
        <pc:sldMkLst>
          <pc:docMk/>
          <pc:sldMk cId="1578516813" sldId="363"/>
        </pc:sldMkLst>
        <pc:spChg chg="mod">
          <ac:chgData name="Nicola Dockerty" userId="ebcc58ce-2d8c-4ed9-a38e-e6d0a4be1782" providerId="ADAL" clId="{D1B6854D-BD32-4465-BA5C-CAB2F5654E6C}" dt="2019-10-03T13:36:11.954" v="405" actId="20577"/>
          <ac:spMkLst>
            <pc:docMk/>
            <pc:sldMk cId="1578516813" sldId="363"/>
            <ac:spMk id="30" creationId="{8E5631B7-301C-4332-A0FA-DB58DE123B5B}"/>
          </ac:spMkLst>
        </pc:spChg>
        <pc:spChg chg="mod">
          <ac:chgData name="Nicola Dockerty" userId="ebcc58ce-2d8c-4ed9-a38e-e6d0a4be1782" providerId="ADAL" clId="{D1B6854D-BD32-4465-BA5C-CAB2F5654E6C}" dt="2019-10-03T13:36:15.766" v="408" actId="20577"/>
          <ac:spMkLst>
            <pc:docMk/>
            <pc:sldMk cId="1578516813" sldId="363"/>
            <ac:spMk id="31" creationId="{1D30B13E-E5B6-454F-B5CE-BB34D8AB28E8}"/>
          </ac:spMkLst>
        </pc:spChg>
      </pc:sldChg>
      <pc:sldChg chg="del">
        <pc:chgData name="Nicola Dockerty" userId="ebcc58ce-2d8c-4ed9-a38e-e6d0a4be1782" providerId="ADAL" clId="{D1B6854D-BD32-4465-BA5C-CAB2F5654E6C}" dt="2019-10-03T13:35:53.904" v="402" actId="2696"/>
        <pc:sldMkLst>
          <pc:docMk/>
          <pc:sldMk cId="890892929" sldId="364"/>
        </pc:sldMkLst>
      </pc:sldChg>
      <pc:sldChg chg="addSp modSp">
        <pc:chgData name="Nicola Dockerty" userId="ebcc58ce-2d8c-4ed9-a38e-e6d0a4be1782" providerId="ADAL" clId="{D1B6854D-BD32-4465-BA5C-CAB2F5654E6C}" dt="2019-10-03T15:15:17.931" v="2063" actId="20577"/>
        <pc:sldMkLst>
          <pc:docMk/>
          <pc:sldMk cId="380664278" sldId="365"/>
        </pc:sldMkLst>
        <pc:spChg chg="mod">
          <ac:chgData name="Nicola Dockerty" userId="ebcc58ce-2d8c-4ed9-a38e-e6d0a4be1782" providerId="ADAL" clId="{D1B6854D-BD32-4465-BA5C-CAB2F5654E6C}" dt="2019-10-03T15:15:17.931" v="2063" actId="20577"/>
          <ac:spMkLst>
            <pc:docMk/>
            <pc:sldMk cId="380664278" sldId="365"/>
            <ac:spMk id="19" creationId="{5252A847-DE45-4FA3-A1F8-EEBEB845FF8E}"/>
          </ac:spMkLst>
        </pc:spChg>
        <pc:graphicFrameChg chg="add mod modGraphic">
          <ac:chgData name="Nicola Dockerty" userId="ebcc58ce-2d8c-4ed9-a38e-e6d0a4be1782" providerId="ADAL" clId="{D1B6854D-BD32-4465-BA5C-CAB2F5654E6C}" dt="2019-10-03T14:36:26.251" v="1360" actId="1076"/>
          <ac:graphicFrameMkLst>
            <pc:docMk/>
            <pc:sldMk cId="380664278" sldId="365"/>
            <ac:graphicFrameMk id="2" creationId="{B4D7F246-4AB5-4F64-B4D7-04349D1DF7A7}"/>
          </ac:graphicFrameMkLst>
        </pc:graphicFrameChg>
      </pc:sldChg>
      <pc:sldChg chg="del">
        <pc:chgData name="Nicola Dockerty" userId="ebcc58ce-2d8c-4ed9-a38e-e6d0a4be1782" providerId="ADAL" clId="{D1B6854D-BD32-4465-BA5C-CAB2F5654E6C}" dt="2019-10-03T13:28:22.035" v="240" actId="2696"/>
        <pc:sldMkLst>
          <pc:docMk/>
          <pc:sldMk cId="3774777525" sldId="366"/>
        </pc:sldMkLst>
      </pc:sldChg>
      <pc:sldChg chg="modSp del">
        <pc:chgData name="Nicola Dockerty" userId="ebcc58ce-2d8c-4ed9-a38e-e6d0a4be1782" providerId="ADAL" clId="{D1B6854D-BD32-4465-BA5C-CAB2F5654E6C}" dt="2019-10-03T14:32:41.063" v="1156" actId="2696"/>
        <pc:sldMkLst>
          <pc:docMk/>
          <pc:sldMk cId="3750270588" sldId="370"/>
        </pc:sldMkLst>
        <pc:spChg chg="mod">
          <ac:chgData name="Nicola Dockerty" userId="ebcc58ce-2d8c-4ed9-a38e-e6d0a4be1782" providerId="ADAL" clId="{D1B6854D-BD32-4465-BA5C-CAB2F5654E6C}" dt="2019-10-03T13:56:34.374" v="967" actId="20577"/>
          <ac:spMkLst>
            <pc:docMk/>
            <pc:sldMk cId="3750270588" sldId="370"/>
            <ac:spMk id="37" creationId="{6072A69C-F986-450C-B090-59A010E59D13}"/>
          </ac:spMkLst>
        </pc:spChg>
      </pc:sldChg>
      <pc:sldChg chg="del">
        <pc:chgData name="Nicola Dockerty" userId="ebcc58ce-2d8c-4ed9-a38e-e6d0a4be1782" providerId="ADAL" clId="{D1B6854D-BD32-4465-BA5C-CAB2F5654E6C}" dt="2019-10-03T14:39:36.046" v="1411" actId="2696"/>
        <pc:sldMkLst>
          <pc:docMk/>
          <pc:sldMk cId="2202047248" sldId="371"/>
        </pc:sldMkLst>
      </pc:sldChg>
      <pc:sldChg chg="modSp">
        <pc:chgData name="Nicola Dockerty" userId="ebcc58ce-2d8c-4ed9-a38e-e6d0a4be1782" providerId="ADAL" clId="{D1B6854D-BD32-4465-BA5C-CAB2F5654E6C}" dt="2019-10-03T15:17:03.564" v="2072" actId="404"/>
        <pc:sldMkLst>
          <pc:docMk/>
          <pc:sldMk cId="3504348808" sldId="376"/>
        </pc:sldMkLst>
        <pc:spChg chg="mod">
          <ac:chgData name="Nicola Dockerty" userId="ebcc58ce-2d8c-4ed9-a38e-e6d0a4be1782" providerId="ADAL" clId="{D1B6854D-BD32-4465-BA5C-CAB2F5654E6C}" dt="2019-10-03T13:21:31.226" v="9" actId="20577"/>
          <ac:spMkLst>
            <pc:docMk/>
            <pc:sldMk cId="3504348808" sldId="376"/>
            <ac:spMk id="3" creationId="{8087E18C-E885-46D1-98E6-79445CF8D7DF}"/>
          </ac:spMkLst>
        </pc:spChg>
        <pc:spChg chg="mod">
          <ac:chgData name="Nicola Dockerty" userId="ebcc58ce-2d8c-4ed9-a38e-e6d0a4be1782" providerId="ADAL" clId="{D1B6854D-BD32-4465-BA5C-CAB2F5654E6C}" dt="2019-10-03T13:21:35.028" v="12" actId="20577"/>
          <ac:spMkLst>
            <pc:docMk/>
            <pc:sldMk cId="3504348808" sldId="376"/>
            <ac:spMk id="17" creationId="{404353F0-FE2E-407D-AF5D-E3C7D7B7C4CA}"/>
          </ac:spMkLst>
        </pc:spChg>
        <pc:spChg chg="mod">
          <ac:chgData name="Nicola Dockerty" userId="ebcc58ce-2d8c-4ed9-a38e-e6d0a4be1782" providerId="ADAL" clId="{D1B6854D-BD32-4465-BA5C-CAB2F5654E6C}" dt="2019-10-03T15:17:03.564" v="2072" actId="404"/>
          <ac:spMkLst>
            <pc:docMk/>
            <pc:sldMk cId="3504348808" sldId="376"/>
            <ac:spMk id="19" creationId="{5252A847-DE45-4FA3-A1F8-EEBEB845FF8E}"/>
          </ac:spMkLst>
        </pc:spChg>
        <pc:spChg chg="mod">
          <ac:chgData name="Nicola Dockerty" userId="ebcc58ce-2d8c-4ed9-a38e-e6d0a4be1782" providerId="ADAL" clId="{D1B6854D-BD32-4465-BA5C-CAB2F5654E6C}" dt="2019-10-03T13:21:38.937" v="18" actId="20577"/>
          <ac:spMkLst>
            <pc:docMk/>
            <pc:sldMk cId="3504348808" sldId="376"/>
            <ac:spMk id="23" creationId="{B769D8A7-A0DB-4597-B16E-E8A5022378E9}"/>
          </ac:spMkLst>
        </pc:spChg>
        <pc:spChg chg="mod">
          <ac:chgData name="Nicola Dockerty" userId="ebcc58ce-2d8c-4ed9-a38e-e6d0a4be1782" providerId="ADAL" clId="{D1B6854D-BD32-4465-BA5C-CAB2F5654E6C}" dt="2019-10-03T13:21:41.169" v="21" actId="20577"/>
          <ac:spMkLst>
            <pc:docMk/>
            <pc:sldMk cId="3504348808" sldId="376"/>
            <ac:spMk id="25" creationId="{AC939F31-9B0F-4EFA-B105-7F89CAB082B5}"/>
          </ac:spMkLst>
        </pc:spChg>
        <pc:spChg chg="mod">
          <ac:chgData name="Nicola Dockerty" userId="ebcc58ce-2d8c-4ed9-a38e-e6d0a4be1782" providerId="ADAL" clId="{D1B6854D-BD32-4465-BA5C-CAB2F5654E6C}" dt="2019-10-03T13:22:11.085" v="62" actId="6549"/>
          <ac:spMkLst>
            <pc:docMk/>
            <pc:sldMk cId="3504348808" sldId="376"/>
            <ac:spMk id="26" creationId="{C50033B4-6D0D-48FB-A852-4186A889B02E}"/>
          </ac:spMkLst>
        </pc:spChg>
      </pc:sldChg>
      <pc:sldChg chg="del">
        <pc:chgData name="Nicola Dockerty" userId="ebcc58ce-2d8c-4ed9-a38e-e6d0a4be1782" providerId="ADAL" clId="{D1B6854D-BD32-4465-BA5C-CAB2F5654E6C}" dt="2019-10-03T13:35:55.338" v="403" actId="2696"/>
        <pc:sldMkLst>
          <pc:docMk/>
          <pc:sldMk cId="1051207611" sldId="377"/>
        </pc:sldMkLst>
      </pc:sldChg>
      <pc:sldChg chg="del">
        <pc:chgData name="Nicola Dockerty" userId="ebcc58ce-2d8c-4ed9-a38e-e6d0a4be1782" providerId="ADAL" clId="{D1B6854D-BD32-4465-BA5C-CAB2F5654E6C}" dt="2019-10-03T13:47:14.355" v="777" actId="2696"/>
        <pc:sldMkLst>
          <pc:docMk/>
          <pc:sldMk cId="3126869017" sldId="378"/>
        </pc:sldMkLst>
      </pc:sldChg>
      <pc:sldChg chg="del">
        <pc:chgData name="Nicola Dockerty" userId="ebcc58ce-2d8c-4ed9-a38e-e6d0a4be1782" providerId="ADAL" clId="{D1B6854D-BD32-4465-BA5C-CAB2F5654E6C}" dt="2019-10-03T13:54:30.229" v="944" actId="2696"/>
        <pc:sldMkLst>
          <pc:docMk/>
          <pc:sldMk cId="2224975089" sldId="380"/>
        </pc:sldMkLst>
      </pc:sldChg>
      <pc:sldChg chg="del">
        <pc:chgData name="Nicola Dockerty" userId="ebcc58ce-2d8c-4ed9-a38e-e6d0a4be1782" providerId="ADAL" clId="{D1B6854D-BD32-4465-BA5C-CAB2F5654E6C}" dt="2019-10-03T14:46:10.953" v="1756" actId="2696"/>
        <pc:sldMkLst>
          <pc:docMk/>
          <pc:sldMk cId="1451476206" sldId="381"/>
        </pc:sldMkLst>
      </pc:sldChg>
      <pc:sldChg chg="del">
        <pc:chgData name="Nicola Dockerty" userId="ebcc58ce-2d8c-4ed9-a38e-e6d0a4be1782" providerId="ADAL" clId="{D1B6854D-BD32-4465-BA5C-CAB2F5654E6C}" dt="2019-10-03T14:46:13.477" v="1757" actId="2696"/>
        <pc:sldMkLst>
          <pc:docMk/>
          <pc:sldMk cId="3024408373" sldId="382"/>
        </pc:sldMkLst>
      </pc:sldChg>
      <pc:sldChg chg="modSp add">
        <pc:chgData name="Nicola Dockerty" userId="ebcc58ce-2d8c-4ed9-a38e-e6d0a4be1782" providerId="ADAL" clId="{D1B6854D-BD32-4465-BA5C-CAB2F5654E6C}" dt="2019-10-03T15:13:00.717" v="2035" actId="255"/>
        <pc:sldMkLst>
          <pc:docMk/>
          <pc:sldMk cId="172335867" sldId="383"/>
        </pc:sldMkLst>
        <pc:spChg chg="mod">
          <ac:chgData name="Nicola Dockerty" userId="ebcc58ce-2d8c-4ed9-a38e-e6d0a4be1782" providerId="ADAL" clId="{D1B6854D-BD32-4465-BA5C-CAB2F5654E6C}" dt="2019-10-03T15:13:00.717" v="2035" actId="255"/>
          <ac:spMkLst>
            <pc:docMk/>
            <pc:sldMk cId="172335867" sldId="383"/>
            <ac:spMk id="19" creationId="{5252A847-DE45-4FA3-A1F8-EEBEB845FF8E}"/>
          </ac:spMkLst>
        </pc:spChg>
      </pc:sldChg>
      <pc:sldChg chg="modSp add">
        <pc:chgData name="Nicola Dockerty" userId="ebcc58ce-2d8c-4ed9-a38e-e6d0a4be1782" providerId="ADAL" clId="{D1B6854D-BD32-4465-BA5C-CAB2F5654E6C}" dt="2019-10-03T15:17:11.855" v="2073" actId="404"/>
        <pc:sldMkLst>
          <pc:docMk/>
          <pc:sldMk cId="750708068" sldId="384"/>
        </pc:sldMkLst>
        <pc:spChg chg="mod">
          <ac:chgData name="Nicola Dockerty" userId="ebcc58ce-2d8c-4ed9-a38e-e6d0a4be1782" providerId="ADAL" clId="{D1B6854D-BD32-4465-BA5C-CAB2F5654E6C}" dt="2019-10-03T15:17:11.855" v="2073" actId="404"/>
          <ac:spMkLst>
            <pc:docMk/>
            <pc:sldMk cId="750708068" sldId="384"/>
            <ac:spMk id="19" creationId="{5252A847-DE45-4FA3-A1F8-EEBEB845FF8E}"/>
          </ac:spMkLst>
        </pc:spChg>
        <pc:spChg chg="mod">
          <ac:chgData name="Nicola Dockerty" userId="ebcc58ce-2d8c-4ed9-a38e-e6d0a4be1782" providerId="ADAL" clId="{D1B6854D-BD32-4465-BA5C-CAB2F5654E6C}" dt="2019-10-03T13:22:48.776" v="67" actId="207"/>
          <ac:spMkLst>
            <pc:docMk/>
            <pc:sldMk cId="750708068" sldId="384"/>
            <ac:spMk id="26" creationId="{C50033B4-6D0D-48FB-A852-4186A889B02E}"/>
          </ac:spMkLst>
        </pc:spChg>
      </pc:sldChg>
      <pc:sldChg chg="addSp delSp modSp add">
        <pc:chgData name="Nicola Dockerty" userId="ebcc58ce-2d8c-4ed9-a38e-e6d0a4be1782" providerId="ADAL" clId="{D1B6854D-BD32-4465-BA5C-CAB2F5654E6C}" dt="2019-10-03T15:17:19.918" v="2074" actId="404"/>
        <pc:sldMkLst>
          <pc:docMk/>
          <pc:sldMk cId="2752551075" sldId="385"/>
        </pc:sldMkLst>
        <pc:spChg chg="add mod">
          <ac:chgData name="Nicola Dockerty" userId="ebcc58ce-2d8c-4ed9-a38e-e6d0a4be1782" providerId="ADAL" clId="{D1B6854D-BD32-4465-BA5C-CAB2F5654E6C}" dt="2019-10-03T13:27:00.681" v="157" actId="1076"/>
          <ac:spMkLst>
            <pc:docMk/>
            <pc:sldMk cId="2752551075" sldId="385"/>
            <ac:spMk id="2" creationId="{937D15BA-0E78-4760-BD8A-26AFC420FD34}"/>
          </ac:spMkLst>
        </pc:spChg>
        <pc:spChg chg="del">
          <ac:chgData name="Nicola Dockerty" userId="ebcc58ce-2d8c-4ed9-a38e-e6d0a4be1782" providerId="ADAL" clId="{D1B6854D-BD32-4465-BA5C-CAB2F5654E6C}" dt="2019-10-03T13:25:27.476" v="71" actId="478"/>
          <ac:spMkLst>
            <pc:docMk/>
            <pc:sldMk cId="2752551075" sldId="385"/>
            <ac:spMk id="3" creationId="{8087E18C-E885-46D1-98E6-79445CF8D7DF}"/>
          </ac:spMkLst>
        </pc:spChg>
        <pc:spChg chg="add mod">
          <ac:chgData name="Nicola Dockerty" userId="ebcc58ce-2d8c-4ed9-a38e-e6d0a4be1782" providerId="ADAL" clId="{D1B6854D-BD32-4465-BA5C-CAB2F5654E6C}" dt="2019-10-03T13:27:00.681" v="157" actId="1076"/>
          <ac:spMkLst>
            <pc:docMk/>
            <pc:sldMk cId="2752551075" sldId="385"/>
            <ac:spMk id="4" creationId="{85C5493C-87F4-48E9-8F7E-172FC7647E63}"/>
          </ac:spMkLst>
        </pc:spChg>
        <pc:spChg chg="add mod">
          <ac:chgData name="Nicola Dockerty" userId="ebcc58ce-2d8c-4ed9-a38e-e6d0a4be1782" providerId="ADAL" clId="{D1B6854D-BD32-4465-BA5C-CAB2F5654E6C}" dt="2019-10-03T13:27:00.681" v="157" actId="1076"/>
          <ac:spMkLst>
            <pc:docMk/>
            <pc:sldMk cId="2752551075" sldId="385"/>
            <ac:spMk id="5" creationId="{584446D7-ABDE-4B0F-B66E-E907974F63FD}"/>
          </ac:spMkLst>
        </pc:spChg>
        <pc:spChg chg="add mod">
          <ac:chgData name="Nicola Dockerty" userId="ebcc58ce-2d8c-4ed9-a38e-e6d0a4be1782" providerId="ADAL" clId="{D1B6854D-BD32-4465-BA5C-CAB2F5654E6C}" dt="2019-10-03T13:27:00.681" v="157" actId="1076"/>
          <ac:spMkLst>
            <pc:docMk/>
            <pc:sldMk cId="2752551075" sldId="385"/>
            <ac:spMk id="14" creationId="{70DEA9A7-9D32-4DB9-A233-6586FAF5AF88}"/>
          </ac:spMkLst>
        </pc:spChg>
        <pc:spChg chg="add mod">
          <ac:chgData name="Nicola Dockerty" userId="ebcc58ce-2d8c-4ed9-a38e-e6d0a4be1782" providerId="ADAL" clId="{D1B6854D-BD32-4465-BA5C-CAB2F5654E6C}" dt="2019-10-03T13:27:00.681" v="157" actId="1076"/>
          <ac:spMkLst>
            <pc:docMk/>
            <pc:sldMk cId="2752551075" sldId="385"/>
            <ac:spMk id="15" creationId="{46D306FC-6254-4E18-8F2A-352AE65C0D44}"/>
          </ac:spMkLst>
        </pc:spChg>
        <pc:spChg chg="add mod">
          <ac:chgData name="Nicola Dockerty" userId="ebcc58ce-2d8c-4ed9-a38e-e6d0a4be1782" providerId="ADAL" clId="{D1B6854D-BD32-4465-BA5C-CAB2F5654E6C}" dt="2019-10-03T13:27:00.681" v="157" actId="1076"/>
          <ac:spMkLst>
            <pc:docMk/>
            <pc:sldMk cId="2752551075" sldId="385"/>
            <ac:spMk id="16" creationId="{3A6C5800-9C9B-40A2-BAA1-453760FECFBD}"/>
          </ac:spMkLst>
        </pc:spChg>
        <pc:spChg chg="del">
          <ac:chgData name="Nicola Dockerty" userId="ebcc58ce-2d8c-4ed9-a38e-e6d0a4be1782" providerId="ADAL" clId="{D1B6854D-BD32-4465-BA5C-CAB2F5654E6C}" dt="2019-10-03T13:25:27.476" v="71" actId="478"/>
          <ac:spMkLst>
            <pc:docMk/>
            <pc:sldMk cId="2752551075" sldId="385"/>
            <ac:spMk id="17" creationId="{404353F0-FE2E-407D-AF5D-E3C7D7B7C4CA}"/>
          </ac:spMkLst>
        </pc:spChg>
        <pc:spChg chg="mod">
          <ac:chgData name="Nicola Dockerty" userId="ebcc58ce-2d8c-4ed9-a38e-e6d0a4be1782" providerId="ADAL" clId="{D1B6854D-BD32-4465-BA5C-CAB2F5654E6C}" dt="2019-10-03T15:17:19.918" v="2074" actId="404"/>
          <ac:spMkLst>
            <pc:docMk/>
            <pc:sldMk cId="2752551075" sldId="385"/>
            <ac:spMk id="19" creationId="{5252A847-DE45-4FA3-A1F8-EEBEB845FF8E}"/>
          </ac:spMkLst>
        </pc:spChg>
        <pc:spChg chg="del">
          <ac:chgData name="Nicola Dockerty" userId="ebcc58ce-2d8c-4ed9-a38e-e6d0a4be1782" providerId="ADAL" clId="{D1B6854D-BD32-4465-BA5C-CAB2F5654E6C}" dt="2019-10-03T13:25:27.476" v="71" actId="478"/>
          <ac:spMkLst>
            <pc:docMk/>
            <pc:sldMk cId="2752551075" sldId="385"/>
            <ac:spMk id="23" creationId="{B769D8A7-A0DB-4597-B16E-E8A5022378E9}"/>
          </ac:spMkLst>
        </pc:spChg>
        <pc:spChg chg="del">
          <ac:chgData name="Nicola Dockerty" userId="ebcc58ce-2d8c-4ed9-a38e-e6d0a4be1782" providerId="ADAL" clId="{D1B6854D-BD32-4465-BA5C-CAB2F5654E6C}" dt="2019-10-03T13:25:27.476" v="71" actId="478"/>
          <ac:spMkLst>
            <pc:docMk/>
            <pc:sldMk cId="2752551075" sldId="385"/>
            <ac:spMk id="25" creationId="{AC939F31-9B0F-4EFA-B105-7F89CAB082B5}"/>
          </ac:spMkLst>
        </pc:spChg>
        <pc:spChg chg="del">
          <ac:chgData name="Nicola Dockerty" userId="ebcc58ce-2d8c-4ed9-a38e-e6d0a4be1782" providerId="ADAL" clId="{D1B6854D-BD32-4465-BA5C-CAB2F5654E6C}" dt="2019-10-03T13:25:27.476" v="71" actId="478"/>
          <ac:spMkLst>
            <pc:docMk/>
            <pc:sldMk cId="2752551075" sldId="385"/>
            <ac:spMk id="26" creationId="{C50033B4-6D0D-48FB-A852-4186A889B02E}"/>
          </ac:spMkLst>
        </pc:spChg>
      </pc:sldChg>
      <pc:sldChg chg="modSp add">
        <pc:chgData name="Nicola Dockerty" userId="ebcc58ce-2d8c-4ed9-a38e-e6d0a4be1782" providerId="ADAL" clId="{D1B6854D-BD32-4465-BA5C-CAB2F5654E6C}" dt="2019-10-03T15:17:24.593" v="2075" actId="404"/>
        <pc:sldMkLst>
          <pc:docMk/>
          <pc:sldMk cId="2568109846" sldId="386"/>
        </pc:sldMkLst>
        <pc:spChg chg="mod">
          <ac:chgData name="Nicola Dockerty" userId="ebcc58ce-2d8c-4ed9-a38e-e6d0a4be1782" providerId="ADAL" clId="{D1B6854D-BD32-4465-BA5C-CAB2F5654E6C}" dt="2019-10-03T13:27:32.430" v="162" actId="207"/>
          <ac:spMkLst>
            <pc:docMk/>
            <pc:sldMk cId="2568109846" sldId="386"/>
            <ac:spMk id="2" creationId="{937D15BA-0E78-4760-BD8A-26AFC420FD34}"/>
          </ac:spMkLst>
        </pc:spChg>
        <pc:spChg chg="mod">
          <ac:chgData name="Nicola Dockerty" userId="ebcc58ce-2d8c-4ed9-a38e-e6d0a4be1782" providerId="ADAL" clId="{D1B6854D-BD32-4465-BA5C-CAB2F5654E6C}" dt="2019-10-03T13:27:26.419" v="161" actId="207"/>
          <ac:spMkLst>
            <pc:docMk/>
            <pc:sldMk cId="2568109846" sldId="386"/>
            <ac:spMk id="4" creationId="{85C5493C-87F4-48E9-8F7E-172FC7647E63}"/>
          </ac:spMkLst>
        </pc:spChg>
        <pc:spChg chg="mod">
          <ac:chgData name="Nicola Dockerty" userId="ebcc58ce-2d8c-4ed9-a38e-e6d0a4be1782" providerId="ADAL" clId="{D1B6854D-BD32-4465-BA5C-CAB2F5654E6C}" dt="2019-10-03T13:27:38.115" v="163" actId="207"/>
          <ac:spMkLst>
            <pc:docMk/>
            <pc:sldMk cId="2568109846" sldId="386"/>
            <ac:spMk id="5" creationId="{584446D7-ABDE-4B0F-B66E-E907974F63FD}"/>
          </ac:spMkLst>
        </pc:spChg>
        <pc:spChg chg="mod">
          <ac:chgData name="Nicola Dockerty" userId="ebcc58ce-2d8c-4ed9-a38e-e6d0a4be1782" providerId="ADAL" clId="{D1B6854D-BD32-4465-BA5C-CAB2F5654E6C}" dt="2019-10-03T13:27:32.430" v="162" actId="207"/>
          <ac:spMkLst>
            <pc:docMk/>
            <pc:sldMk cId="2568109846" sldId="386"/>
            <ac:spMk id="14" creationId="{70DEA9A7-9D32-4DB9-A233-6586FAF5AF88}"/>
          </ac:spMkLst>
        </pc:spChg>
        <pc:spChg chg="mod">
          <ac:chgData name="Nicola Dockerty" userId="ebcc58ce-2d8c-4ed9-a38e-e6d0a4be1782" providerId="ADAL" clId="{D1B6854D-BD32-4465-BA5C-CAB2F5654E6C}" dt="2019-10-03T13:27:26.419" v="161" actId="207"/>
          <ac:spMkLst>
            <pc:docMk/>
            <pc:sldMk cId="2568109846" sldId="386"/>
            <ac:spMk id="15" creationId="{46D306FC-6254-4E18-8F2A-352AE65C0D44}"/>
          </ac:spMkLst>
        </pc:spChg>
        <pc:spChg chg="mod">
          <ac:chgData name="Nicola Dockerty" userId="ebcc58ce-2d8c-4ed9-a38e-e6d0a4be1782" providerId="ADAL" clId="{D1B6854D-BD32-4465-BA5C-CAB2F5654E6C}" dt="2019-10-03T13:27:38.115" v="163" actId="207"/>
          <ac:spMkLst>
            <pc:docMk/>
            <pc:sldMk cId="2568109846" sldId="386"/>
            <ac:spMk id="16" creationId="{3A6C5800-9C9B-40A2-BAA1-453760FECFBD}"/>
          </ac:spMkLst>
        </pc:spChg>
        <pc:spChg chg="mod">
          <ac:chgData name="Nicola Dockerty" userId="ebcc58ce-2d8c-4ed9-a38e-e6d0a4be1782" providerId="ADAL" clId="{D1B6854D-BD32-4465-BA5C-CAB2F5654E6C}" dt="2019-10-03T15:17:24.593" v="2075" actId="404"/>
          <ac:spMkLst>
            <pc:docMk/>
            <pc:sldMk cId="2568109846" sldId="386"/>
            <ac:spMk id="19" creationId="{5252A847-DE45-4FA3-A1F8-EEBEB845FF8E}"/>
          </ac:spMkLst>
        </pc:spChg>
      </pc:sldChg>
      <pc:sldChg chg="addSp delSp modSp add">
        <pc:chgData name="Nicola Dockerty" userId="ebcc58ce-2d8c-4ed9-a38e-e6d0a4be1782" providerId="ADAL" clId="{D1B6854D-BD32-4465-BA5C-CAB2F5654E6C}" dt="2019-10-03T15:17:35.696" v="2076" actId="404"/>
        <pc:sldMkLst>
          <pc:docMk/>
          <pc:sldMk cId="2986820622" sldId="387"/>
        </pc:sldMkLst>
        <pc:spChg chg="mod">
          <ac:chgData name="Nicola Dockerty" userId="ebcc58ce-2d8c-4ed9-a38e-e6d0a4be1782" providerId="ADAL" clId="{D1B6854D-BD32-4465-BA5C-CAB2F5654E6C}" dt="2019-10-03T13:33:07.909" v="344" actId="164"/>
          <ac:spMkLst>
            <pc:docMk/>
            <pc:sldMk cId="2986820622" sldId="387"/>
            <ac:spMk id="2" creationId="{937D15BA-0E78-4760-BD8A-26AFC420FD34}"/>
          </ac:spMkLst>
        </pc:spChg>
        <pc:spChg chg="add mod">
          <ac:chgData name="Nicola Dockerty" userId="ebcc58ce-2d8c-4ed9-a38e-e6d0a4be1782" providerId="ADAL" clId="{D1B6854D-BD32-4465-BA5C-CAB2F5654E6C}" dt="2019-10-03T13:33:07.909" v="344" actId="164"/>
          <ac:spMkLst>
            <pc:docMk/>
            <pc:sldMk cId="2986820622" sldId="387"/>
            <ac:spMk id="3" creationId="{F08B0711-899A-4FAF-910B-5BCF795BFC1A}"/>
          </ac:spMkLst>
        </pc:spChg>
        <pc:spChg chg="mod">
          <ac:chgData name="Nicola Dockerty" userId="ebcc58ce-2d8c-4ed9-a38e-e6d0a4be1782" providerId="ADAL" clId="{D1B6854D-BD32-4465-BA5C-CAB2F5654E6C}" dt="2019-10-03T13:33:07.909" v="344" actId="164"/>
          <ac:spMkLst>
            <pc:docMk/>
            <pc:sldMk cId="2986820622" sldId="387"/>
            <ac:spMk id="4" creationId="{85C5493C-87F4-48E9-8F7E-172FC7647E63}"/>
          </ac:spMkLst>
        </pc:spChg>
        <pc:spChg chg="mod topLvl">
          <ac:chgData name="Nicola Dockerty" userId="ebcc58ce-2d8c-4ed9-a38e-e6d0a4be1782" providerId="ADAL" clId="{D1B6854D-BD32-4465-BA5C-CAB2F5654E6C}" dt="2019-10-03T13:35:22.986" v="394" actId="12789"/>
          <ac:spMkLst>
            <pc:docMk/>
            <pc:sldMk cId="2986820622" sldId="387"/>
            <ac:spMk id="5" creationId="{584446D7-ABDE-4B0F-B66E-E907974F63FD}"/>
          </ac:spMkLst>
        </pc:spChg>
        <pc:spChg chg="add mod topLvl">
          <ac:chgData name="Nicola Dockerty" userId="ebcc58ce-2d8c-4ed9-a38e-e6d0a4be1782" providerId="ADAL" clId="{D1B6854D-BD32-4465-BA5C-CAB2F5654E6C}" dt="2019-10-03T13:35:22.986" v="394" actId="12789"/>
          <ac:spMkLst>
            <pc:docMk/>
            <pc:sldMk cId="2986820622" sldId="387"/>
            <ac:spMk id="13" creationId="{81DE9E15-5F35-4C18-815D-C015978E5F91}"/>
          </ac:spMkLst>
        </pc:spChg>
        <pc:spChg chg="del mod">
          <ac:chgData name="Nicola Dockerty" userId="ebcc58ce-2d8c-4ed9-a38e-e6d0a4be1782" providerId="ADAL" clId="{D1B6854D-BD32-4465-BA5C-CAB2F5654E6C}" dt="2019-10-03T13:34:50.002" v="370" actId="478"/>
          <ac:spMkLst>
            <pc:docMk/>
            <pc:sldMk cId="2986820622" sldId="387"/>
            <ac:spMk id="14" creationId="{70DEA9A7-9D32-4DB9-A233-6586FAF5AF88}"/>
          </ac:spMkLst>
        </pc:spChg>
        <pc:spChg chg="mod topLvl">
          <ac:chgData name="Nicola Dockerty" userId="ebcc58ce-2d8c-4ed9-a38e-e6d0a4be1782" providerId="ADAL" clId="{D1B6854D-BD32-4465-BA5C-CAB2F5654E6C}" dt="2019-10-03T13:35:22.986" v="394" actId="12789"/>
          <ac:spMkLst>
            <pc:docMk/>
            <pc:sldMk cId="2986820622" sldId="387"/>
            <ac:spMk id="15" creationId="{46D306FC-6254-4E18-8F2A-352AE65C0D44}"/>
          </ac:spMkLst>
        </pc:spChg>
        <pc:spChg chg="mod">
          <ac:chgData name="Nicola Dockerty" userId="ebcc58ce-2d8c-4ed9-a38e-e6d0a4be1782" providerId="ADAL" clId="{D1B6854D-BD32-4465-BA5C-CAB2F5654E6C}" dt="2019-10-03T13:33:07.909" v="344" actId="164"/>
          <ac:spMkLst>
            <pc:docMk/>
            <pc:sldMk cId="2986820622" sldId="387"/>
            <ac:spMk id="16" creationId="{3A6C5800-9C9B-40A2-BAA1-453760FECFBD}"/>
          </ac:spMkLst>
        </pc:spChg>
        <pc:spChg chg="add mod">
          <ac:chgData name="Nicola Dockerty" userId="ebcc58ce-2d8c-4ed9-a38e-e6d0a4be1782" providerId="ADAL" clId="{D1B6854D-BD32-4465-BA5C-CAB2F5654E6C}" dt="2019-10-03T13:33:07.909" v="344" actId="164"/>
          <ac:spMkLst>
            <pc:docMk/>
            <pc:sldMk cId="2986820622" sldId="387"/>
            <ac:spMk id="17" creationId="{83310597-C22D-453D-B92E-DF915AA5F750}"/>
          </ac:spMkLst>
        </pc:spChg>
        <pc:spChg chg="mod">
          <ac:chgData name="Nicola Dockerty" userId="ebcc58ce-2d8c-4ed9-a38e-e6d0a4be1782" providerId="ADAL" clId="{D1B6854D-BD32-4465-BA5C-CAB2F5654E6C}" dt="2019-10-03T15:17:35.696" v="2076" actId="404"/>
          <ac:spMkLst>
            <pc:docMk/>
            <pc:sldMk cId="2986820622" sldId="387"/>
            <ac:spMk id="19" creationId="{5252A847-DE45-4FA3-A1F8-EEBEB845FF8E}"/>
          </ac:spMkLst>
        </pc:spChg>
        <pc:spChg chg="add mod">
          <ac:chgData name="Nicola Dockerty" userId="ebcc58ce-2d8c-4ed9-a38e-e6d0a4be1782" providerId="ADAL" clId="{D1B6854D-BD32-4465-BA5C-CAB2F5654E6C}" dt="2019-10-03T13:33:07.909" v="344" actId="164"/>
          <ac:spMkLst>
            <pc:docMk/>
            <pc:sldMk cId="2986820622" sldId="387"/>
            <ac:spMk id="20" creationId="{D790D5F4-BEED-4B91-8FA6-5756BBDDBAA6}"/>
          </ac:spMkLst>
        </pc:spChg>
        <pc:spChg chg="add mod">
          <ac:chgData name="Nicola Dockerty" userId="ebcc58ce-2d8c-4ed9-a38e-e6d0a4be1782" providerId="ADAL" clId="{D1B6854D-BD32-4465-BA5C-CAB2F5654E6C}" dt="2019-10-03T13:33:07.909" v="344" actId="164"/>
          <ac:spMkLst>
            <pc:docMk/>
            <pc:sldMk cId="2986820622" sldId="387"/>
            <ac:spMk id="21" creationId="{BBADA4D8-BA19-4480-80AC-25D133AB156E}"/>
          </ac:spMkLst>
        </pc:spChg>
        <pc:spChg chg="add mod">
          <ac:chgData name="Nicola Dockerty" userId="ebcc58ce-2d8c-4ed9-a38e-e6d0a4be1782" providerId="ADAL" clId="{D1B6854D-BD32-4465-BA5C-CAB2F5654E6C}" dt="2019-10-03T13:33:07.909" v="344" actId="164"/>
          <ac:spMkLst>
            <pc:docMk/>
            <pc:sldMk cId="2986820622" sldId="387"/>
            <ac:spMk id="22" creationId="{F87CF896-5A04-41D9-BE47-33094112140F}"/>
          </ac:spMkLst>
        </pc:spChg>
        <pc:spChg chg="add mod">
          <ac:chgData name="Nicola Dockerty" userId="ebcc58ce-2d8c-4ed9-a38e-e6d0a4be1782" providerId="ADAL" clId="{D1B6854D-BD32-4465-BA5C-CAB2F5654E6C}" dt="2019-10-03T13:33:07.909" v="344" actId="164"/>
          <ac:spMkLst>
            <pc:docMk/>
            <pc:sldMk cId="2986820622" sldId="387"/>
            <ac:spMk id="23" creationId="{24AD05A5-9EA2-4B8C-A7DE-AD7BE2815376}"/>
          </ac:spMkLst>
        </pc:spChg>
        <pc:spChg chg="add del mod">
          <ac:chgData name="Nicola Dockerty" userId="ebcc58ce-2d8c-4ed9-a38e-e6d0a4be1782" providerId="ADAL" clId="{D1B6854D-BD32-4465-BA5C-CAB2F5654E6C}" dt="2019-10-03T13:31:50.431" v="327" actId="478"/>
          <ac:spMkLst>
            <pc:docMk/>
            <pc:sldMk cId="2986820622" sldId="387"/>
            <ac:spMk id="24" creationId="{F3164451-8943-4955-92BD-A10F65A15214}"/>
          </ac:spMkLst>
        </pc:spChg>
        <pc:spChg chg="add mod topLvl">
          <ac:chgData name="Nicola Dockerty" userId="ebcc58ce-2d8c-4ed9-a38e-e6d0a4be1782" providerId="ADAL" clId="{D1B6854D-BD32-4465-BA5C-CAB2F5654E6C}" dt="2019-10-03T13:35:22.986" v="394" actId="12789"/>
          <ac:spMkLst>
            <pc:docMk/>
            <pc:sldMk cId="2986820622" sldId="387"/>
            <ac:spMk id="25" creationId="{8B21D1F0-C899-459C-AC2B-68F1BFB41C77}"/>
          </ac:spMkLst>
        </pc:spChg>
        <pc:spChg chg="add mod topLvl">
          <ac:chgData name="Nicola Dockerty" userId="ebcc58ce-2d8c-4ed9-a38e-e6d0a4be1782" providerId="ADAL" clId="{D1B6854D-BD32-4465-BA5C-CAB2F5654E6C}" dt="2019-10-03T13:35:22.986" v="394" actId="12789"/>
          <ac:spMkLst>
            <pc:docMk/>
            <pc:sldMk cId="2986820622" sldId="387"/>
            <ac:spMk id="26" creationId="{D4904590-3005-425C-A37C-A010DAA520C0}"/>
          </ac:spMkLst>
        </pc:spChg>
        <pc:spChg chg="add mod topLvl">
          <ac:chgData name="Nicola Dockerty" userId="ebcc58ce-2d8c-4ed9-a38e-e6d0a4be1782" providerId="ADAL" clId="{D1B6854D-BD32-4465-BA5C-CAB2F5654E6C}" dt="2019-10-03T13:35:22.986" v="394" actId="12789"/>
          <ac:spMkLst>
            <pc:docMk/>
            <pc:sldMk cId="2986820622" sldId="387"/>
            <ac:spMk id="27" creationId="{8ADA957E-8B6F-4D00-B088-8673EB6B1400}"/>
          </ac:spMkLst>
        </pc:spChg>
        <pc:spChg chg="add mod topLvl">
          <ac:chgData name="Nicola Dockerty" userId="ebcc58ce-2d8c-4ed9-a38e-e6d0a4be1782" providerId="ADAL" clId="{D1B6854D-BD32-4465-BA5C-CAB2F5654E6C}" dt="2019-10-03T13:35:22.986" v="394" actId="12789"/>
          <ac:spMkLst>
            <pc:docMk/>
            <pc:sldMk cId="2986820622" sldId="387"/>
            <ac:spMk id="28" creationId="{5D44658B-1260-4C5A-81A2-1311E84FDD0A}"/>
          </ac:spMkLst>
        </pc:spChg>
        <pc:spChg chg="add mod topLvl">
          <ac:chgData name="Nicola Dockerty" userId="ebcc58ce-2d8c-4ed9-a38e-e6d0a4be1782" providerId="ADAL" clId="{D1B6854D-BD32-4465-BA5C-CAB2F5654E6C}" dt="2019-10-03T13:35:22.986" v="394" actId="12789"/>
          <ac:spMkLst>
            <pc:docMk/>
            <pc:sldMk cId="2986820622" sldId="387"/>
            <ac:spMk id="29" creationId="{11CF819D-0420-4629-8015-03FB9AF4F538}"/>
          </ac:spMkLst>
        </pc:spChg>
        <pc:spChg chg="add mod topLvl">
          <ac:chgData name="Nicola Dockerty" userId="ebcc58ce-2d8c-4ed9-a38e-e6d0a4be1782" providerId="ADAL" clId="{D1B6854D-BD32-4465-BA5C-CAB2F5654E6C}" dt="2019-10-03T13:35:22.986" v="394" actId="12789"/>
          <ac:spMkLst>
            <pc:docMk/>
            <pc:sldMk cId="2986820622" sldId="387"/>
            <ac:spMk id="30" creationId="{54D0FFA7-8762-456C-8C58-410179B9BF51}"/>
          </ac:spMkLst>
        </pc:spChg>
        <pc:spChg chg="add del mod">
          <ac:chgData name="Nicola Dockerty" userId="ebcc58ce-2d8c-4ed9-a38e-e6d0a4be1782" providerId="ADAL" clId="{D1B6854D-BD32-4465-BA5C-CAB2F5654E6C}" dt="2019-10-03T13:34:06.049" v="358" actId="478"/>
          <ac:spMkLst>
            <pc:docMk/>
            <pc:sldMk cId="2986820622" sldId="387"/>
            <ac:spMk id="31" creationId="{4638E09D-9A9D-4E3B-A6CF-402DE04B7E97}"/>
          </ac:spMkLst>
        </pc:spChg>
        <pc:grpChg chg="add mod">
          <ac:chgData name="Nicola Dockerty" userId="ebcc58ce-2d8c-4ed9-a38e-e6d0a4be1782" providerId="ADAL" clId="{D1B6854D-BD32-4465-BA5C-CAB2F5654E6C}" dt="2019-10-03T13:33:07.909" v="344" actId="164"/>
          <ac:grpSpMkLst>
            <pc:docMk/>
            <pc:sldMk cId="2986820622" sldId="387"/>
            <ac:grpSpMk id="6" creationId="{77A417B1-2492-41CE-904F-D3660FF5F94D}"/>
          </ac:grpSpMkLst>
        </pc:grpChg>
        <pc:grpChg chg="add del mod">
          <ac:chgData name="Nicola Dockerty" userId="ebcc58ce-2d8c-4ed9-a38e-e6d0a4be1782" providerId="ADAL" clId="{D1B6854D-BD32-4465-BA5C-CAB2F5654E6C}" dt="2019-10-03T13:35:09.479" v="391" actId="165"/>
          <ac:grpSpMkLst>
            <pc:docMk/>
            <pc:sldMk cId="2986820622" sldId="387"/>
            <ac:grpSpMk id="9" creationId="{7DA5BCC4-F1BE-469E-A605-6CC1A08CEF70}"/>
          </ac:grpSpMkLst>
        </pc:grpChg>
      </pc:sldChg>
      <pc:sldChg chg="modSp add">
        <pc:chgData name="Nicola Dockerty" userId="ebcc58ce-2d8c-4ed9-a38e-e6d0a4be1782" providerId="ADAL" clId="{D1B6854D-BD32-4465-BA5C-CAB2F5654E6C}" dt="2019-10-03T15:17:39.971" v="2077" actId="404"/>
        <pc:sldMkLst>
          <pc:docMk/>
          <pc:sldMk cId="1250281372" sldId="388"/>
        </pc:sldMkLst>
        <pc:spChg chg="mod">
          <ac:chgData name="Nicola Dockerty" userId="ebcc58ce-2d8c-4ed9-a38e-e6d0a4be1782" providerId="ADAL" clId="{D1B6854D-BD32-4465-BA5C-CAB2F5654E6C}" dt="2019-10-03T13:35:40.569" v="398" actId="20577"/>
          <ac:spMkLst>
            <pc:docMk/>
            <pc:sldMk cId="1250281372" sldId="388"/>
            <ac:spMk id="5" creationId="{584446D7-ABDE-4B0F-B66E-E907974F63FD}"/>
          </ac:spMkLst>
        </pc:spChg>
        <pc:spChg chg="mod">
          <ac:chgData name="Nicola Dockerty" userId="ebcc58ce-2d8c-4ed9-a38e-e6d0a4be1782" providerId="ADAL" clId="{D1B6854D-BD32-4465-BA5C-CAB2F5654E6C}" dt="2019-10-03T15:17:39.971" v="2077" actId="404"/>
          <ac:spMkLst>
            <pc:docMk/>
            <pc:sldMk cId="1250281372" sldId="388"/>
            <ac:spMk id="19" creationId="{5252A847-DE45-4FA3-A1F8-EEBEB845FF8E}"/>
          </ac:spMkLst>
        </pc:spChg>
        <pc:spChg chg="mod">
          <ac:chgData name="Nicola Dockerty" userId="ebcc58ce-2d8c-4ed9-a38e-e6d0a4be1782" providerId="ADAL" clId="{D1B6854D-BD32-4465-BA5C-CAB2F5654E6C}" dt="2019-10-03T13:35:48.153" v="401" actId="6549"/>
          <ac:spMkLst>
            <pc:docMk/>
            <pc:sldMk cId="1250281372" sldId="388"/>
            <ac:spMk id="20" creationId="{D790D5F4-BEED-4B91-8FA6-5756BBDDBAA6}"/>
          </ac:spMkLst>
        </pc:spChg>
      </pc:sldChg>
      <pc:sldChg chg="addSp delSp modSp add">
        <pc:chgData name="Nicola Dockerty" userId="ebcc58ce-2d8c-4ed9-a38e-e6d0a4be1782" providerId="ADAL" clId="{D1B6854D-BD32-4465-BA5C-CAB2F5654E6C}" dt="2019-10-03T15:17:46.200" v="2078" actId="404"/>
        <pc:sldMkLst>
          <pc:docMk/>
          <pc:sldMk cId="955836151" sldId="389"/>
        </pc:sldMkLst>
        <pc:spChg chg="del">
          <ac:chgData name="Nicola Dockerty" userId="ebcc58ce-2d8c-4ed9-a38e-e6d0a4be1782" providerId="ADAL" clId="{D1B6854D-BD32-4465-BA5C-CAB2F5654E6C}" dt="2019-10-03T13:38:34.136" v="644" actId="478"/>
          <ac:spMkLst>
            <pc:docMk/>
            <pc:sldMk cId="955836151" sldId="389"/>
            <ac:spMk id="5" creationId="{584446D7-ABDE-4B0F-B66E-E907974F63FD}"/>
          </ac:spMkLst>
        </pc:spChg>
        <pc:spChg chg="del">
          <ac:chgData name="Nicola Dockerty" userId="ebcc58ce-2d8c-4ed9-a38e-e6d0a4be1782" providerId="ADAL" clId="{D1B6854D-BD32-4465-BA5C-CAB2F5654E6C}" dt="2019-10-03T13:38:34.136" v="644" actId="478"/>
          <ac:spMkLst>
            <pc:docMk/>
            <pc:sldMk cId="955836151" sldId="389"/>
            <ac:spMk id="13" creationId="{81DE9E15-5F35-4C18-815D-C015978E5F91}"/>
          </ac:spMkLst>
        </pc:spChg>
        <pc:spChg chg="del">
          <ac:chgData name="Nicola Dockerty" userId="ebcc58ce-2d8c-4ed9-a38e-e6d0a4be1782" providerId="ADAL" clId="{D1B6854D-BD32-4465-BA5C-CAB2F5654E6C}" dt="2019-10-03T13:38:34.136" v="644" actId="478"/>
          <ac:spMkLst>
            <pc:docMk/>
            <pc:sldMk cId="955836151" sldId="389"/>
            <ac:spMk id="15" creationId="{46D306FC-6254-4E18-8F2A-352AE65C0D44}"/>
          </ac:spMkLst>
        </pc:spChg>
        <pc:spChg chg="mod">
          <ac:chgData name="Nicola Dockerty" userId="ebcc58ce-2d8c-4ed9-a38e-e6d0a4be1782" providerId="ADAL" clId="{D1B6854D-BD32-4465-BA5C-CAB2F5654E6C}" dt="2019-10-03T15:17:46.200" v="2078" actId="404"/>
          <ac:spMkLst>
            <pc:docMk/>
            <pc:sldMk cId="955836151" sldId="389"/>
            <ac:spMk id="19" creationId="{5252A847-DE45-4FA3-A1F8-EEBEB845FF8E}"/>
          </ac:spMkLst>
        </pc:spChg>
        <pc:spChg chg="del">
          <ac:chgData name="Nicola Dockerty" userId="ebcc58ce-2d8c-4ed9-a38e-e6d0a4be1782" providerId="ADAL" clId="{D1B6854D-BD32-4465-BA5C-CAB2F5654E6C}" dt="2019-10-03T13:38:34.136" v="644" actId="478"/>
          <ac:spMkLst>
            <pc:docMk/>
            <pc:sldMk cId="955836151" sldId="389"/>
            <ac:spMk id="25" creationId="{8B21D1F0-C899-459C-AC2B-68F1BFB41C77}"/>
          </ac:spMkLst>
        </pc:spChg>
        <pc:spChg chg="del">
          <ac:chgData name="Nicola Dockerty" userId="ebcc58ce-2d8c-4ed9-a38e-e6d0a4be1782" providerId="ADAL" clId="{D1B6854D-BD32-4465-BA5C-CAB2F5654E6C}" dt="2019-10-03T13:38:34.136" v="644" actId="478"/>
          <ac:spMkLst>
            <pc:docMk/>
            <pc:sldMk cId="955836151" sldId="389"/>
            <ac:spMk id="26" creationId="{D4904590-3005-425C-A37C-A010DAA520C0}"/>
          </ac:spMkLst>
        </pc:spChg>
        <pc:spChg chg="del">
          <ac:chgData name="Nicola Dockerty" userId="ebcc58ce-2d8c-4ed9-a38e-e6d0a4be1782" providerId="ADAL" clId="{D1B6854D-BD32-4465-BA5C-CAB2F5654E6C}" dt="2019-10-03T13:38:34.136" v="644" actId="478"/>
          <ac:spMkLst>
            <pc:docMk/>
            <pc:sldMk cId="955836151" sldId="389"/>
            <ac:spMk id="27" creationId="{8ADA957E-8B6F-4D00-B088-8673EB6B1400}"/>
          </ac:spMkLst>
        </pc:spChg>
        <pc:spChg chg="del">
          <ac:chgData name="Nicola Dockerty" userId="ebcc58ce-2d8c-4ed9-a38e-e6d0a4be1782" providerId="ADAL" clId="{D1B6854D-BD32-4465-BA5C-CAB2F5654E6C}" dt="2019-10-03T13:38:34.136" v="644" actId="478"/>
          <ac:spMkLst>
            <pc:docMk/>
            <pc:sldMk cId="955836151" sldId="389"/>
            <ac:spMk id="28" creationId="{5D44658B-1260-4C5A-81A2-1311E84FDD0A}"/>
          </ac:spMkLst>
        </pc:spChg>
        <pc:spChg chg="del">
          <ac:chgData name="Nicola Dockerty" userId="ebcc58ce-2d8c-4ed9-a38e-e6d0a4be1782" providerId="ADAL" clId="{D1B6854D-BD32-4465-BA5C-CAB2F5654E6C}" dt="2019-10-03T13:38:31.825" v="642" actId="478"/>
          <ac:spMkLst>
            <pc:docMk/>
            <pc:sldMk cId="955836151" sldId="389"/>
            <ac:spMk id="29" creationId="{11CF819D-0420-4629-8015-03FB9AF4F538}"/>
          </ac:spMkLst>
        </pc:spChg>
        <pc:spChg chg="del">
          <ac:chgData name="Nicola Dockerty" userId="ebcc58ce-2d8c-4ed9-a38e-e6d0a4be1782" providerId="ADAL" clId="{D1B6854D-BD32-4465-BA5C-CAB2F5654E6C}" dt="2019-10-03T13:38:33.091" v="643" actId="478"/>
          <ac:spMkLst>
            <pc:docMk/>
            <pc:sldMk cId="955836151" sldId="389"/>
            <ac:spMk id="30" creationId="{54D0FFA7-8762-456C-8C58-410179B9BF51}"/>
          </ac:spMkLst>
        </pc:spChg>
        <pc:grpChg chg="del">
          <ac:chgData name="Nicola Dockerty" userId="ebcc58ce-2d8c-4ed9-a38e-e6d0a4be1782" providerId="ADAL" clId="{D1B6854D-BD32-4465-BA5C-CAB2F5654E6C}" dt="2019-10-03T13:38:31.215" v="641" actId="478"/>
          <ac:grpSpMkLst>
            <pc:docMk/>
            <pc:sldMk cId="955836151" sldId="389"/>
            <ac:grpSpMk id="6" creationId="{77A417B1-2492-41CE-904F-D3660FF5F94D}"/>
          </ac:grpSpMkLst>
        </pc:grpChg>
        <pc:grpChg chg="add del mod">
          <ac:chgData name="Nicola Dockerty" userId="ebcc58ce-2d8c-4ed9-a38e-e6d0a4be1782" providerId="ADAL" clId="{D1B6854D-BD32-4465-BA5C-CAB2F5654E6C}" dt="2019-10-03T13:44:03.253" v="734" actId="165"/>
          <ac:grpSpMkLst>
            <pc:docMk/>
            <pc:sldMk cId="955836151" sldId="389"/>
            <ac:grpSpMk id="11" creationId="{522BD360-CF59-4FA2-BB09-0ACDEBBBCF6D}"/>
          </ac:grpSpMkLst>
        </pc:grpChg>
        <pc:graphicFrameChg chg="add mod modGraphic">
          <ac:chgData name="Nicola Dockerty" userId="ebcc58ce-2d8c-4ed9-a38e-e6d0a4be1782" providerId="ADAL" clId="{D1B6854D-BD32-4465-BA5C-CAB2F5654E6C}" dt="2019-10-03T13:45:42.794" v="761" actId="207"/>
          <ac:graphicFrameMkLst>
            <pc:docMk/>
            <pc:sldMk cId="955836151" sldId="389"/>
            <ac:graphicFrameMk id="9" creationId="{21B91266-8835-4D54-B464-FC523EEB9046}"/>
          </ac:graphicFrameMkLst>
        </pc:graphicFrameChg>
        <pc:picChg chg="mod">
          <ac:chgData name="Nicola Dockerty" userId="ebcc58ce-2d8c-4ed9-a38e-e6d0a4be1782" providerId="ADAL" clId="{D1B6854D-BD32-4465-BA5C-CAB2F5654E6C}" dt="2019-10-03T13:44:50.241" v="746" actId="12789"/>
          <ac:picMkLst>
            <pc:docMk/>
            <pc:sldMk cId="955836151" sldId="389"/>
            <ac:picMk id="18" creationId="{AF62330C-AB9B-43BE-82E4-98A7F5B9D6D1}"/>
          </ac:picMkLst>
        </pc:picChg>
        <pc:picChg chg="add mod topLvl">
          <ac:chgData name="Nicola Dockerty" userId="ebcc58ce-2d8c-4ed9-a38e-e6d0a4be1782" providerId="ADAL" clId="{D1B6854D-BD32-4465-BA5C-CAB2F5654E6C}" dt="2019-10-03T13:44:03.253" v="734" actId="165"/>
          <ac:picMkLst>
            <pc:docMk/>
            <pc:sldMk cId="955836151" sldId="389"/>
            <ac:picMk id="31" creationId="{A04E39B6-CEAA-43AE-948B-1193D277604E}"/>
          </ac:picMkLst>
        </pc:picChg>
        <pc:picChg chg="add mod topLvl">
          <ac:chgData name="Nicola Dockerty" userId="ebcc58ce-2d8c-4ed9-a38e-e6d0a4be1782" providerId="ADAL" clId="{D1B6854D-BD32-4465-BA5C-CAB2F5654E6C}" dt="2019-10-03T13:44:03.253" v="734" actId="165"/>
          <ac:picMkLst>
            <pc:docMk/>
            <pc:sldMk cId="955836151" sldId="389"/>
            <ac:picMk id="32" creationId="{4E861EC4-7073-4F11-95E0-16CAFB619BD6}"/>
          </ac:picMkLst>
        </pc:picChg>
        <pc:picChg chg="add mod topLvl">
          <ac:chgData name="Nicola Dockerty" userId="ebcc58ce-2d8c-4ed9-a38e-e6d0a4be1782" providerId="ADAL" clId="{D1B6854D-BD32-4465-BA5C-CAB2F5654E6C}" dt="2019-10-03T13:44:03.253" v="734" actId="165"/>
          <ac:picMkLst>
            <pc:docMk/>
            <pc:sldMk cId="955836151" sldId="389"/>
            <ac:picMk id="33" creationId="{3170D4DB-320F-4A95-9378-0FABA11F6E42}"/>
          </ac:picMkLst>
        </pc:picChg>
        <pc:picChg chg="add mod">
          <ac:chgData name="Nicola Dockerty" userId="ebcc58ce-2d8c-4ed9-a38e-e6d0a4be1782" providerId="ADAL" clId="{D1B6854D-BD32-4465-BA5C-CAB2F5654E6C}" dt="2019-10-03T13:41:08.210" v="692" actId="571"/>
          <ac:picMkLst>
            <pc:docMk/>
            <pc:sldMk cId="955836151" sldId="389"/>
            <ac:picMk id="34" creationId="{F12B39BD-8731-4B31-B226-EEF885AB2635}"/>
          </ac:picMkLst>
        </pc:picChg>
        <pc:picChg chg="add mod">
          <ac:chgData name="Nicola Dockerty" userId="ebcc58ce-2d8c-4ed9-a38e-e6d0a4be1782" providerId="ADAL" clId="{D1B6854D-BD32-4465-BA5C-CAB2F5654E6C}" dt="2019-10-03T13:41:08.210" v="692" actId="571"/>
          <ac:picMkLst>
            <pc:docMk/>
            <pc:sldMk cId="955836151" sldId="389"/>
            <ac:picMk id="35" creationId="{C1858B88-42EE-4712-B1D4-D134A1982EB8}"/>
          </ac:picMkLst>
        </pc:picChg>
        <pc:picChg chg="add mod">
          <ac:chgData name="Nicola Dockerty" userId="ebcc58ce-2d8c-4ed9-a38e-e6d0a4be1782" providerId="ADAL" clId="{D1B6854D-BD32-4465-BA5C-CAB2F5654E6C}" dt="2019-10-03T13:41:08.210" v="692" actId="571"/>
          <ac:picMkLst>
            <pc:docMk/>
            <pc:sldMk cId="955836151" sldId="389"/>
            <ac:picMk id="36" creationId="{866AEB03-859B-4750-9595-A7826C02AD77}"/>
          </ac:picMkLst>
        </pc:picChg>
        <pc:picChg chg="add mod topLvl">
          <ac:chgData name="Nicola Dockerty" userId="ebcc58ce-2d8c-4ed9-a38e-e6d0a4be1782" providerId="ADAL" clId="{D1B6854D-BD32-4465-BA5C-CAB2F5654E6C}" dt="2019-10-03T13:44:03.253" v="734" actId="165"/>
          <ac:picMkLst>
            <pc:docMk/>
            <pc:sldMk cId="955836151" sldId="389"/>
            <ac:picMk id="37" creationId="{C86E10EE-11C4-4C8B-B5E9-05CB347AB2D9}"/>
          </ac:picMkLst>
        </pc:picChg>
        <pc:picChg chg="add del mod topLvl">
          <ac:chgData name="Nicola Dockerty" userId="ebcc58ce-2d8c-4ed9-a38e-e6d0a4be1782" providerId="ADAL" clId="{D1B6854D-BD32-4465-BA5C-CAB2F5654E6C}" dt="2019-10-03T13:44:03.253" v="734" actId="165"/>
          <ac:picMkLst>
            <pc:docMk/>
            <pc:sldMk cId="955836151" sldId="389"/>
            <ac:picMk id="38" creationId="{78C77160-4D58-40D5-9481-C5BC85DC893D}"/>
          </ac:picMkLst>
        </pc:picChg>
        <pc:picChg chg="add mod topLvl">
          <ac:chgData name="Nicola Dockerty" userId="ebcc58ce-2d8c-4ed9-a38e-e6d0a4be1782" providerId="ADAL" clId="{D1B6854D-BD32-4465-BA5C-CAB2F5654E6C}" dt="2019-10-03T13:44:03.253" v="734" actId="165"/>
          <ac:picMkLst>
            <pc:docMk/>
            <pc:sldMk cId="955836151" sldId="389"/>
            <ac:picMk id="39" creationId="{137EB054-36DB-47BC-A0A4-5FEC7B40847F}"/>
          </ac:picMkLst>
        </pc:picChg>
        <pc:picChg chg="add mod">
          <ac:chgData name="Nicola Dockerty" userId="ebcc58ce-2d8c-4ed9-a38e-e6d0a4be1782" providerId="ADAL" clId="{D1B6854D-BD32-4465-BA5C-CAB2F5654E6C}" dt="2019-10-03T13:45:04.609" v="748" actId="1038"/>
          <ac:picMkLst>
            <pc:docMk/>
            <pc:sldMk cId="955836151" sldId="389"/>
            <ac:picMk id="40" creationId="{FF37167A-C00D-475C-9211-BDDC94A0903E}"/>
          </ac:picMkLst>
        </pc:picChg>
        <pc:picChg chg="add mod">
          <ac:chgData name="Nicola Dockerty" userId="ebcc58ce-2d8c-4ed9-a38e-e6d0a4be1782" providerId="ADAL" clId="{D1B6854D-BD32-4465-BA5C-CAB2F5654E6C}" dt="2019-10-03T13:45:09.936" v="757" actId="1038"/>
          <ac:picMkLst>
            <pc:docMk/>
            <pc:sldMk cId="955836151" sldId="389"/>
            <ac:picMk id="41" creationId="{CA7275B3-C17F-4073-9DAA-0CD4452C92FD}"/>
          </ac:picMkLst>
        </pc:picChg>
        <pc:picChg chg="add mod">
          <ac:chgData name="Nicola Dockerty" userId="ebcc58ce-2d8c-4ed9-a38e-e6d0a4be1782" providerId="ADAL" clId="{D1B6854D-BD32-4465-BA5C-CAB2F5654E6C}" dt="2019-10-03T13:45:01.126" v="747" actId="12789"/>
          <ac:picMkLst>
            <pc:docMk/>
            <pc:sldMk cId="955836151" sldId="389"/>
            <ac:picMk id="42" creationId="{3EB5159E-BB5C-484D-B4ED-D877A98D6AFE}"/>
          </ac:picMkLst>
        </pc:picChg>
      </pc:sldChg>
      <pc:sldChg chg="modSp add">
        <pc:chgData name="Nicola Dockerty" userId="ebcc58ce-2d8c-4ed9-a38e-e6d0a4be1782" providerId="ADAL" clId="{D1B6854D-BD32-4465-BA5C-CAB2F5654E6C}" dt="2019-10-03T15:17:49.518" v="2079" actId="404"/>
        <pc:sldMkLst>
          <pc:docMk/>
          <pc:sldMk cId="3118643687" sldId="390"/>
        </pc:sldMkLst>
        <pc:spChg chg="mod">
          <ac:chgData name="Nicola Dockerty" userId="ebcc58ce-2d8c-4ed9-a38e-e6d0a4be1782" providerId="ADAL" clId="{D1B6854D-BD32-4465-BA5C-CAB2F5654E6C}" dt="2019-10-03T15:17:49.518" v="2079" actId="404"/>
          <ac:spMkLst>
            <pc:docMk/>
            <pc:sldMk cId="3118643687" sldId="390"/>
            <ac:spMk id="19" creationId="{5252A847-DE45-4FA3-A1F8-EEBEB845FF8E}"/>
          </ac:spMkLst>
        </pc:spChg>
        <pc:graphicFrameChg chg="mod modGraphic">
          <ac:chgData name="Nicola Dockerty" userId="ebcc58ce-2d8c-4ed9-a38e-e6d0a4be1782" providerId="ADAL" clId="{D1B6854D-BD32-4465-BA5C-CAB2F5654E6C}" dt="2019-10-03T15:14:21.351" v="2038" actId="207"/>
          <ac:graphicFrameMkLst>
            <pc:docMk/>
            <pc:sldMk cId="3118643687" sldId="390"/>
            <ac:graphicFrameMk id="9" creationId="{21B91266-8835-4D54-B464-FC523EEB9046}"/>
          </ac:graphicFrameMkLst>
        </pc:graphicFrameChg>
      </pc:sldChg>
      <pc:sldChg chg="addSp delSp modSp add">
        <pc:chgData name="Nicola Dockerty" userId="ebcc58ce-2d8c-4ed9-a38e-e6d0a4be1782" providerId="ADAL" clId="{D1B6854D-BD32-4465-BA5C-CAB2F5654E6C}" dt="2019-10-03T15:17:53.007" v="2080" actId="404"/>
        <pc:sldMkLst>
          <pc:docMk/>
          <pc:sldMk cId="1060119886" sldId="391"/>
        </pc:sldMkLst>
        <pc:spChg chg="add mod">
          <ac:chgData name="Nicola Dockerty" userId="ebcc58ce-2d8c-4ed9-a38e-e6d0a4be1782" providerId="ADAL" clId="{D1B6854D-BD32-4465-BA5C-CAB2F5654E6C}" dt="2019-10-03T13:51:22.339" v="891" actId="164"/>
          <ac:spMkLst>
            <pc:docMk/>
            <pc:sldMk cId="1060119886" sldId="391"/>
            <ac:spMk id="17" creationId="{505B25D1-65AE-4B37-A2CC-11038BF2D059}"/>
          </ac:spMkLst>
        </pc:spChg>
        <pc:spChg chg="mod">
          <ac:chgData name="Nicola Dockerty" userId="ebcc58ce-2d8c-4ed9-a38e-e6d0a4be1782" providerId="ADAL" clId="{D1B6854D-BD32-4465-BA5C-CAB2F5654E6C}" dt="2019-10-03T15:17:53.007" v="2080" actId="404"/>
          <ac:spMkLst>
            <pc:docMk/>
            <pc:sldMk cId="1060119886" sldId="391"/>
            <ac:spMk id="19" creationId="{5252A847-DE45-4FA3-A1F8-EEBEB845FF8E}"/>
          </ac:spMkLst>
        </pc:spChg>
        <pc:grpChg chg="add mod">
          <ac:chgData name="Nicola Dockerty" userId="ebcc58ce-2d8c-4ed9-a38e-e6d0a4be1782" providerId="ADAL" clId="{D1B6854D-BD32-4465-BA5C-CAB2F5654E6C}" dt="2019-10-03T13:51:28.056" v="892" actId="12788"/>
          <ac:grpSpMkLst>
            <pc:docMk/>
            <pc:sldMk cId="1060119886" sldId="391"/>
            <ac:grpSpMk id="2" creationId="{0BA6FE11-7E8A-4B3F-9E1D-E18EE4163A81}"/>
          </ac:grpSpMkLst>
        </pc:grpChg>
        <pc:grpChg chg="add mod">
          <ac:chgData name="Nicola Dockerty" userId="ebcc58ce-2d8c-4ed9-a38e-e6d0a4be1782" providerId="ADAL" clId="{D1B6854D-BD32-4465-BA5C-CAB2F5654E6C}" dt="2019-10-03T13:54:05.575" v="919" actId="164"/>
          <ac:grpSpMkLst>
            <pc:docMk/>
            <pc:sldMk cId="1060119886" sldId="391"/>
            <ac:grpSpMk id="12" creationId="{178ECCD5-52DE-4B42-B3E0-EF71E503D41C}"/>
          </ac:grpSpMkLst>
        </pc:grpChg>
        <pc:graphicFrameChg chg="del">
          <ac:chgData name="Nicola Dockerty" userId="ebcc58ce-2d8c-4ed9-a38e-e6d0a4be1782" providerId="ADAL" clId="{D1B6854D-BD32-4465-BA5C-CAB2F5654E6C}" dt="2019-10-03T13:49:24.567" v="820" actId="478"/>
          <ac:graphicFrameMkLst>
            <pc:docMk/>
            <pc:sldMk cId="1060119886" sldId="391"/>
            <ac:graphicFrameMk id="9" creationId="{21B91266-8835-4D54-B464-FC523EEB9046}"/>
          </ac:graphicFrameMkLst>
        </pc:graphicFrameChg>
        <pc:picChg chg="add mod">
          <ac:chgData name="Nicola Dockerty" userId="ebcc58ce-2d8c-4ed9-a38e-e6d0a4be1782" providerId="ADAL" clId="{D1B6854D-BD32-4465-BA5C-CAB2F5654E6C}" dt="2019-10-03T13:54:05.575" v="919" actId="164"/>
          <ac:picMkLst>
            <pc:docMk/>
            <pc:sldMk cId="1060119886" sldId="391"/>
            <ac:picMk id="4" creationId="{FBC61A90-0787-437D-80E5-D43BDAA8163E}"/>
          </ac:picMkLst>
        </pc:picChg>
        <pc:picChg chg="add mod">
          <ac:chgData name="Nicola Dockerty" userId="ebcc58ce-2d8c-4ed9-a38e-e6d0a4be1782" providerId="ADAL" clId="{D1B6854D-BD32-4465-BA5C-CAB2F5654E6C}" dt="2019-10-03T13:54:05.575" v="919" actId="164"/>
          <ac:picMkLst>
            <pc:docMk/>
            <pc:sldMk cId="1060119886" sldId="391"/>
            <ac:picMk id="6" creationId="{30182204-BC33-47EE-AEBC-505191E34177}"/>
          </ac:picMkLst>
        </pc:picChg>
        <pc:picChg chg="add mod">
          <ac:chgData name="Nicola Dockerty" userId="ebcc58ce-2d8c-4ed9-a38e-e6d0a4be1782" providerId="ADAL" clId="{D1B6854D-BD32-4465-BA5C-CAB2F5654E6C}" dt="2019-10-03T13:54:05.575" v="919" actId="164"/>
          <ac:picMkLst>
            <pc:docMk/>
            <pc:sldMk cId="1060119886" sldId="391"/>
            <ac:picMk id="11" creationId="{75FCD92A-C0CA-4DFF-82EB-C9828AABB84F}"/>
          </ac:picMkLst>
        </pc:picChg>
        <pc:picChg chg="add mod">
          <ac:chgData name="Nicola Dockerty" userId="ebcc58ce-2d8c-4ed9-a38e-e6d0a4be1782" providerId="ADAL" clId="{D1B6854D-BD32-4465-BA5C-CAB2F5654E6C}" dt="2019-10-03T13:51:22.339" v="891" actId="164"/>
          <ac:picMkLst>
            <pc:docMk/>
            <pc:sldMk cId="1060119886" sldId="391"/>
            <ac:picMk id="16" creationId="{1FB9B4A4-CF9C-4913-A632-C8103D649493}"/>
          </ac:picMkLst>
        </pc:picChg>
        <pc:picChg chg="add mod">
          <ac:chgData name="Nicola Dockerty" userId="ebcc58ce-2d8c-4ed9-a38e-e6d0a4be1782" providerId="ADAL" clId="{D1B6854D-BD32-4465-BA5C-CAB2F5654E6C}" dt="2019-10-03T13:54:05.575" v="919" actId="164"/>
          <ac:picMkLst>
            <pc:docMk/>
            <pc:sldMk cId="1060119886" sldId="391"/>
            <ac:picMk id="25" creationId="{8224DBDF-DDDF-4FD6-BE4B-223D5E47F9D3}"/>
          </ac:picMkLst>
        </pc:picChg>
        <pc:picChg chg="add mod">
          <ac:chgData name="Nicola Dockerty" userId="ebcc58ce-2d8c-4ed9-a38e-e6d0a4be1782" providerId="ADAL" clId="{D1B6854D-BD32-4465-BA5C-CAB2F5654E6C}" dt="2019-10-03T13:54:05.575" v="919" actId="164"/>
          <ac:picMkLst>
            <pc:docMk/>
            <pc:sldMk cId="1060119886" sldId="391"/>
            <ac:picMk id="26" creationId="{0CCA6DC1-6DCD-448C-8FA1-655C98CE56A1}"/>
          </ac:picMkLst>
        </pc:picChg>
        <pc:picChg chg="add mod">
          <ac:chgData name="Nicola Dockerty" userId="ebcc58ce-2d8c-4ed9-a38e-e6d0a4be1782" providerId="ADAL" clId="{D1B6854D-BD32-4465-BA5C-CAB2F5654E6C}" dt="2019-10-03T13:54:05.575" v="919" actId="164"/>
          <ac:picMkLst>
            <pc:docMk/>
            <pc:sldMk cId="1060119886" sldId="391"/>
            <ac:picMk id="27" creationId="{828CD0CA-3673-40FD-A37D-68B7F9B470CF}"/>
          </ac:picMkLst>
        </pc:picChg>
        <pc:picChg chg="add mod">
          <ac:chgData name="Nicola Dockerty" userId="ebcc58ce-2d8c-4ed9-a38e-e6d0a4be1782" providerId="ADAL" clId="{D1B6854D-BD32-4465-BA5C-CAB2F5654E6C}" dt="2019-10-03T13:54:05.575" v="919" actId="164"/>
          <ac:picMkLst>
            <pc:docMk/>
            <pc:sldMk cId="1060119886" sldId="391"/>
            <ac:picMk id="28" creationId="{034517F4-6737-4F2B-B962-2401761D9B39}"/>
          </ac:picMkLst>
        </pc:picChg>
        <pc:picChg chg="del">
          <ac:chgData name="Nicola Dockerty" userId="ebcc58ce-2d8c-4ed9-a38e-e6d0a4be1782" providerId="ADAL" clId="{D1B6854D-BD32-4465-BA5C-CAB2F5654E6C}" dt="2019-10-03T13:49:24.567" v="820" actId="478"/>
          <ac:picMkLst>
            <pc:docMk/>
            <pc:sldMk cId="1060119886" sldId="391"/>
            <ac:picMk id="31" creationId="{A04E39B6-CEAA-43AE-948B-1193D277604E}"/>
          </ac:picMkLst>
        </pc:picChg>
        <pc:picChg chg="del">
          <ac:chgData name="Nicola Dockerty" userId="ebcc58ce-2d8c-4ed9-a38e-e6d0a4be1782" providerId="ADAL" clId="{D1B6854D-BD32-4465-BA5C-CAB2F5654E6C}" dt="2019-10-03T13:49:24.567" v="820" actId="478"/>
          <ac:picMkLst>
            <pc:docMk/>
            <pc:sldMk cId="1060119886" sldId="391"/>
            <ac:picMk id="32" creationId="{4E861EC4-7073-4F11-95E0-16CAFB619BD6}"/>
          </ac:picMkLst>
        </pc:picChg>
        <pc:picChg chg="del">
          <ac:chgData name="Nicola Dockerty" userId="ebcc58ce-2d8c-4ed9-a38e-e6d0a4be1782" providerId="ADAL" clId="{D1B6854D-BD32-4465-BA5C-CAB2F5654E6C}" dt="2019-10-03T13:49:24.567" v="820" actId="478"/>
          <ac:picMkLst>
            <pc:docMk/>
            <pc:sldMk cId="1060119886" sldId="391"/>
            <ac:picMk id="33" creationId="{3170D4DB-320F-4A95-9378-0FABA11F6E42}"/>
          </ac:picMkLst>
        </pc:picChg>
        <pc:picChg chg="del">
          <ac:chgData name="Nicola Dockerty" userId="ebcc58ce-2d8c-4ed9-a38e-e6d0a4be1782" providerId="ADAL" clId="{D1B6854D-BD32-4465-BA5C-CAB2F5654E6C}" dt="2019-10-03T13:49:24.567" v="820" actId="478"/>
          <ac:picMkLst>
            <pc:docMk/>
            <pc:sldMk cId="1060119886" sldId="391"/>
            <ac:picMk id="37" creationId="{C86E10EE-11C4-4C8B-B5E9-05CB347AB2D9}"/>
          </ac:picMkLst>
        </pc:picChg>
        <pc:picChg chg="del">
          <ac:chgData name="Nicola Dockerty" userId="ebcc58ce-2d8c-4ed9-a38e-e6d0a4be1782" providerId="ADAL" clId="{D1B6854D-BD32-4465-BA5C-CAB2F5654E6C}" dt="2019-10-03T13:49:24.567" v="820" actId="478"/>
          <ac:picMkLst>
            <pc:docMk/>
            <pc:sldMk cId="1060119886" sldId="391"/>
            <ac:picMk id="38" creationId="{78C77160-4D58-40D5-9481-C5BC85DC893D}"/>
          </ac:picMkLst>
        </pc:picChg>
        <pc:picChg chg="del">
          <ac:chgData name="Nicola Dockerty" userId="ebcc58ce-2d8c-4ed9-a38e-e6d0a4be1782" providerId="ADAL" clId="{D1B6854D-BD32-4465-BA5C-CAB2F5654E6C}" dt="2019-10-03T13:49:24.567" v="820" actId="478"/>
          <ac:picMkLst>
            <pc:docMk/>
            <pc:sldMk cId="1060119886" sldId="391"/>
            <ac:picMk id="39" creationId="{137EB054-36DB-47BC-A0A4-5FEC7B40847F}"/>
          </ac:picMkLst>
        </pc:picChg>
        <pc:picChg chg="del">
          <ac:chgData name="Nicola Dockerty" userId="ebcc58ce-2d8c-4ed9-a38e-e6d0a4be1782" providerId="ADAL" clId="{D1B6854D-BD32-4465-BA5C-CAB2F5654E6C}" dt="2019-10-03T13:49:24.567" v="820" actId="478"/>
          <ac:picMkLst>
            <pc:docMk/>
            <pc:sldMk cId="1060119886" sldId="391"/>
            <ac:picMk id="40" creationId="{FF37167A-C00D-475C-9211-BDDC94A0903E}"/>
          </ac:picMkLst>
        </pc:picChg>
        <pc:picChg chg="del">
          <ac:chgData name="Nicola Dockerty" userId="ebcc58ce-2d8c-4ed9-a38e-e6d0a4be1782" providerId="ADAL" clId="{D1B6854D-BD32-4465-BA5C-CAB2F5654E6C}" dt="2019-10-03T13:49:24.567" v="820" actId="478"/>
          <ac:picMkLst>
            <pc:docMk/>
            <pc:sldMk cId="1060119886" sldId="391"/>
            <ac:picMk id="41" creationId="{CA7275B3-C17F-4073-9DAA-0CD4452C92FD}"/>
          </ac:picMkLst>
        </pc:picChg>
        <pc:picChg chg="del">
          <ac:chgData name="Nicola Dockerty" userId="ebcc58ce-2d8c-4ed9-a38e-e6d0a4be1782" providerId="ADAL" clId="{D1B6854D-BD32-4465-BA5C-CAB2F5654E6C}" dt="2019-10-03T13:49:24.567" v="820" actId="478"/>
          <ac:picMkLst>
            <pc:docMk/>
            <pc:sldMk cId="1060119886" sldId="391"/>
            <ac:picMk id="42" creationId="{3EB5159E-BB5C-484D-B4ED-D877A98D6AFE}"/>
          </ac:picMkLst>
        </pc:picChg>
      </pc:sldChg>
      <pc:sldChg chg="modSp add">
        <pc:chgData name="Nicola Dockerty" userId="ebcc58ce-2d8c-4ed9-a38e-e6d0a4be1782" providerId="ADAL" clId="{D1B6854D-BD32-4465-BA5C-CAB2F5654E6C}" dt="2019-10-03T15:17:55.884" v="2081" actId="404"/>
        <pc:sldMkLst>
          <pc:docMk/>
          <pc:sldMk cId="3425696801" sldId="392"/>
        </pc:sldMkLst>
        <pc:spChg chg="mod">
          <ac:chgData name="Nicola Dockerty" userId="ebcc58ce-2d8c-4ed9-a38e-e6d0a4be1782" providerId="ADAL" clId="{D1B6854D-BD32-4465-BA5C-CAB2F5654E6C}" dt="2019-10-03T15:17:55.884" v="2081" actId="404"/>
          <ac:spMkLst>
            <pc:docMk/>
            <pc:sldMk cId="3425696801" sldId="392"/>
            <ac:spMk id="19" creationId="{5252A847-DE45-4FA3-A1F8-EEBEB845FF8E}"/>
          </ac:spMkLst>
        </pc:spChg>
      </pc:sldChg>
      <pc:sldChg chg="addSp delSp modSp add">
        <pc:chgData name="Nicola Dockerty" userId="ebcc58ce-2d8c-4ed9-a38e-e6d0a4be1782" providerId="ADAL" clId="{D1B6854D-BD32-4465-BA5C-CAB2F5654E6C}" dt="2019-10-03T15:18:05.151" v="2082" actId="404"/>
        <pc:sldMkLst>
          <pc:docMk/>
          <pc:sldMk cId="1151318643" sldId="393"/>
        </pc:sldMkLst>
        <pc:spChg chg="add mod topLvl">
          <ac:chgData name="Nicola Dockerty" userId="ebcc58ce-2d8c-4ed9-a38e-e6d0a4be1782" providerId="ADAL" clId="{D1B6854D-BD32-4465-BA5C-CAB2F5654E6C}" dt="2019-10-03T15:15:54.547" v="2064" actId="165"/>
          <ac:spMkLst>
            <pc:docMk/>
            <pc:sldMk cId="1151318643" sldId="393"/>
            <ac:spMk id="3" creationId="{30D0204D-DF02-4166-9BF1-BA5DD5A0B9A3}"/>
          </ac:spMkLst>
        </pc:spChg>
        <pc:spChg chg="add mod topLvl">
          <ac:chgData name="Nicola Dockerty" userId="ebcc58ce-2d8c-4ed9-a38e-e6d0a4be1782" providerId="ADAL" clId="{D1B6854D-BD32-4465-BA5C-CAB2F5654E6C}" dt="2019-10-03T15:15:58.050" v="2066" actId="208"/>
          <ac:spMkLst>
            <pc:docMk/>
            <pc:sldMk cId="1151318643" sldId="393"/>
            <ac:spMk id="5" creationId="{B9E64C79-9B13-4EE9-990B-8F56124D9FAF}"/>
          </ac:spMkLst>
        </pc:spChg>
        <pc:spChg chg="add mod topLvl">
          <ac:chgData name="Nicola Dockerty" userId="ebcc58ce-2d8c-4ed9-a38e-e6d0a4be1782" providerId="ADAL" clId="{D1B6854D-BD32-4465-BA5C-CAB2F5654E6C}" dt="2019-10-03T15:15:54.547" v="2064" actId="165"/>
          <ac:spMkLst>
            <pc:docMk/>
            <pc:sldMk cId="1151318643" sldId="393"/>
            <ac:spMk id="9" creationId="{FFCA863F-8C93-4CB5-B9FE-8B27B75EC7CC}"/>
          </ac:spMkLst>
        </pc:spChg>
        <pc:spChg chg="mod">
          <ac:chgData name="Nicola Dockerty" userId="ebcc58ce-2d8c-4ed9-a38e-e6d0a4be1782" providerId="ADAL" clId="{D1B6854D-BD32-4465-BA5C-CAB2F5654E6C}" dt="2019-10-03T15:18:05.151" v="2082" actId="404"/>
          <ac:spMkLst>
            <pc:docMk/>
            <pc:sldMk cId="1151318643" sldId="393"/>
            <ac:spMk id="19" creationId="{5252A847-DE45-4FA3-A1F8-EEBEB845FF8E}"/>
          </ac:spMkLst>
        </pc:spChg>
        <pc:grpChg chg="del">
          <ac:chgData name="Nicola Dockerty" userId="ebcc58ce-2d8c-4ed9-a38e-e6d0a4be1782" providerId="ADAL" clId="{D1B6854D-BD32-4465-BA5C-CAB2F5654E6C}" dt="2019-10-03T13:56:50.730" v="969" actId="478"/>
          <ac:grpSpMkLst>
            <pc:docMk/>
            <pc:sldMk cId="1151318643" sldId="393"/>
            <ac:grpSpMk id="2" creationId="{0BA6FE11-7E8A-4B3F-9E1D-E18EE4163A81}"/>
          </ac:grpSpMkLst>
        </pc:grpChg>
        <pc:grpChg chg="add del mod">
          <ac:chgData name="Nicola Dockerty" userId="ebcc58ce-2d8c-4ed9-a38e-e6d0a4be1782" providerId="ADAL" clId="{D1B6854D-BD32-4465-BA5C-CAB2F5654E6C}" dt="2019-10-03T15:15:54.547" v="2064" actId="165"/>
          <ac:grpSpMkLst>
            <pc:docMk/>
            <pc:sldMk cId="1151318643" sldId="393"/>
            <ac:grpSpMk id="10" creationId="{A507BC4D-C9B0-4C9D-BB73-1A9BA241C009}"/>
          </ac:grpSpMkLst>
        </pc:grpChg>
        <pc:grpChg chg="del">
          <ac:chgData name="Nicola Dockerty" userId="ebcc58ce-2d8c-4ed9-a38e-e6d0a4be1782" providerId="ADAL" clId="{D1B6854D-BD32-4465-BA5C-CAB2F5654E6C}" dt="2019-10-03T13:56:50.730" v="969" actId="478"/>
          <ac:grpSpMkLst>
            <pc:docMk/>
            <pc:sldMk cId="1151318643" sldId="393"/>
            <ac:grpSpMk id="12" creationId="{178ECCD5-52DE-4B42-B3E0-EF71E503D41C}"/>
          </ac:grpSpMkLst>
        </pc:grpChg>
      </pc:sldChg>
      <pc:sldChg chg="addSp delSp modSp add">
        <pc:chgData name="Nicola Dockerty" userId="ebcc58ce-2d8c-4ed9-a38e-e6d0a4be1782" providerId="ADAL" clId="{D1B6854D-BD32-4465-BA5C-CAB2F5654E6C}" dt="2019-10-03T15:18:10.695" v="2083" actId="404"/>
        <pc:sldMkLst>
          <pc:docMk/>
          <pc:sldMk cId="4166370260" sldId="394"/>
        </pc:sldMkLst>
        <pc:spChg chg="mod topLvl">
          <ac:chgData name="Nicola Dockerty" userId="ebcc58ce-2d8c-4ed9-a38e-e6d0a4be1782" providerId="ADAL" clId="{D1B6854D-BD32-4465-BA5C-CAB2F5654E6C}" dt="2019-10-03T13:59:20.430" v="1129" actId="14100"/>
          <ac:spMkLst>
            <pc:docMk/>
            <pc:sldMk cId="4166370260" sldId="394"/>
            <ac:spMk id="3" creationId="{30D0204D-DF02-4166-9BF1-BA5DD5A0B9A3}"/>
          </ac:spMkLst>
        </pc:spChg>
        <pc:spChg chg="mod topLvl">
          <ac:chgData name="Nicola Dockerty" userId="ebcc58ce-2d8c-4ed9-a38e-e6d0a4be1782" providerId="ADAL" clId="{D1B6854D-BD32-4465-BA5C-CAB2F5654E6C}" dt="2019-10-03T15:14:40.225" v="2040" actId="207"/>
          <ac:spMkLst>
            <pc:docMk/>
            <pc:sldMk cId="4166370260" sldId="394"/>
            <ac:spMk id="5" creationId="{B9E64C79-9B13-4EE9-990B-8F56124D9FAF}"/>
          </ac:spMkLst>
        </pc:spChg>
        <pc:spChg chg="mod topLvl">
          <ac:chgData name="Nicola Dockerty" userId="ebcc58ce-2d8c-4ed9-a38e-e6d0a4be1782" providerId="ADAL" clId="{D1B6854D-BD32-4465-BA5C-CAB2F5654E6C}" dt="2019-10-03T13:58:47.017" v="1115" actId="165"/>
          <ac:spMkLst>
            <pc:docMk/>
            <pc:sldMk cId="4166370260" sldId="394"/>
            <ac:spMk id="9" creationId="{FFCA863F-8C93-4CB5-B9FE-8B27B75EC7CC}"/>
          </ac:spMkLst>
        </pc:spChg>
        <pc:spChg chg="add mod topLvl">
          <ac:chgData name="Nicola Dockerty" userId="ebcc58ce-2d8c-4ed9-a38e-e6d0a4be1782" providerId="ADAL" clId="{D1B6854D-BD32-4465-BA5C-CAB2F5654E6C}" dt="2019-10-03T15:14:56.459" v="2044" actId="207"/>
          <ac:spMkLst>
            <pc:docMk/>
            <pc:sldMk cId="4166370260" sldId="394"/>
            <ac:spMk id="11" creationId="{DE690A22-15E4-4E6F-BAEF-A312D6D03159}"/>
          </ac:spMkLst>
        </pc:spChg>
        <pc:spChg chg="add mod topLvl">
          <ac:chgData name="Nicola Dockerty" userId="ebcc58ce-2d8c-4ed9-a38e-e6d0a4be1782" providerId="ADAL" clId="{D1B6854D-BD32-4465-BA5C-CAB2F5654E6C}" dt="2019-10-03T15:14:47.969" v="2041" actId="165"/>
          <ac:spMkLst>
            <pc:docMk/>
            <pc:sldMk cId="4166370260" sldId="394"/>
            <ac:spMk id="12" creationId="{15AF944D-A9AE-4CCB-8664-C29801A5B60F}"/>
          </ac:spMkLst>
        </pc:spChg>
        <pc:spChg chg="add mod topLvl">
          <ac:chgData name="Nicola Dockerty" userId="ebcc58ce-2d8c-4ed9-a38e-e6d0a4be1782" providerId="ADAL" clId="{D1B6854D-BD32-4465-BA5C-CAB2F5654E6C}" dt="2019-10-03T15:14:47.969" v="2041" actId="165"/>
          <ac:spMkLst>
            <pc:docMk/>
            <pc:sldMk cId="4166370260" sldId="394"/>
            <ac:spMk id="13" creationId="{BE377F23-30A5-4283-B459-65C9208A9F49}"/>
          </ac:spMkLst>
        </pc:spChg>
        <pc:spChg chg="add mod topLvl">
          <ac:chgData name="Nicola Dockerty" userId="ebcc58ce-2d8c-4ed9-a38e-e6d0a4be1782" providerId="ADAL" clId="{D1B6854D-BD32-4465-BA5C-CAB2F5654E6C}" dt="2019-10-03T15:14:56.459" v="2044" actId="207"/>
          <ac:spMkLst>
            <pc:docMk/>
            <pc:sldMk cId="4166370260" sldId="394"/>
            <ac:spMk id="14" creationId="{BA96F217-95B1-4194-8D15-0409C85FD68D}"/>
          </ac:spMkLst>
        </pc:spChg>
        <pc:spChg chg="add mod topLvl">
          <ac:chgData name="Nicola Dockerty" userId="ebcc58ce-2d8c-4ed9-a38e-e6d0a4be1782" providerId="ADAL" clId="{D1B6854D-BD32-4465-BA5C-CAB2F5654E6C}" dt="2019-10-03T15:14:47.969" v="2041" actId="165"/>
          <ac:spMkLst>
            <pc:docMk/>
            <pc:sldMk cId="4166370260" sldId="394"/>
            <ac:spMk id="15" creationId="{7E6DFC62-4058-4B5A-A4D0-5C6DC45D6A35}"/>
          </ac:spMkLst>
        </pc:spChg>
        <pc:spChg chg="add mod topLvl">
          <ac:chgData name="Nicola Dockerty" userId="ebcc58ce-2d8c-4ed9-a38e-e6d0a4be1782" providerId="ADAL" clId="{D1B6854D-BD32-4465-BA5C-CAB2F5654E6C}" dt="2019-10-03T15:14:47.969" v="2041" actId="165"/>
          <ac:spMkLst>
            <pc:docMk/>
            <pc:sldMk cId="4166370260" sldId="394"/>
            <ac:spMk id="16" creationId="{EDB787AE-27BA-4C41-B0C3-CEE4AF562C91}"/>
          </ac:spMkLst>
        </pc:spChg>
        <pc:spChg chg="add mod topLvl">
          <ac:chgData name="Nicola Dockerty" userId="ebcc58ce-2d8c-4ed9-a38e-e6d0a4be1782" providerId="ADAL" clId="{D1B6854D-BD32-4465-BA5C-CAB2F5654E6C}" dt="2019-10-03T15:14:56.459" v="2044" actId="207"/>
          <ac:spMkLst>
            <pc:docMk/>
            <pc:sldMk cId="4166370260" sldId="394"/>
            <ac:spMk id="17" creationId="{291B5B0D-8C33-429E-9FBE-81E821007BE2}"/>
          </ac:spMkLst>
        </pc:spChg>
        <pc:spChg chg="mod">
          <ac:chgData name="Nicola Dockerty" userId="ebcc58ce-2d8c-4ed9-a38e-e6d0a4be1782" providerId="ADAL" clId="{D1B6854D-BD32-4465-BA5C-CAB2F5654E6C}" dt="2019-10-03T15:18:10.695" v="2083" actId="404"/>
          <ac:spMkLst>
            <pc:docMk/>
            <pc:sldMk cId="4166370260" sldId="394"/>
            <ac:spMk id="19" creationId="{5252A847-DE45-4FA3-A1F8-EEBEB845FF8E}"/>
          </ac:spMkLst>
        </pc:spChg>
        <pc:spChg chg="add mod topLvl">
          <ac:chgData name="Nicola Dockerty" userId="ebcc58ce-2d8c-4ed9-a38e-e6d0a4be1782" providerId="ADAL" clId="{D1B6854D-BD32-4465-BA5C-CAB2F5654E6C}" dt="2019-10-03T15:14:47.969" v="2041" actId="165"/>
          <ac:spMkLst>
            <pc:docMk/>
            <pc:sldMk cId="4166370260" sldId="394"/>
            <ac:spMk id="20" creationId="{80D127C0-62F7-4F7D-BAF3-34ABC0381F4D}"/>
          </ac:spMkLst>
        </pc:spChg>
        <pc:spChg chg="add mod topLvl">
          <ac:chgData name="Nicola Dockerty" userId="ebcc58ce-2d8c-4ed9-a38e-e6d0a4be1782" providerId="ADAL" clId="{D1B6854D-BD32-4465-BA5C-CAB2F5654E6C}" dt="2019-10-03T15:14:47.969" v="2041" actId="165"/>
          <ac:spMkLst>
            <pc:docMk/>
            <pc:sldMk cId="4166370260" sldId="394"/>
            <ac:spMk id="21" creationId="{CE44DF17-87E0-4D27-9FCA-BD1CB5DF9423}"/>
          </ac:spMkLst>
        </pc:spChg>
        <pc:grpChg chg="add del mod">
          <ac:chgData name="Nicola Dockerty" userId="ebcc58ce-2d8c-4ed9-a38e-e6d0a4be1782" providerId="ADAL" clId="{D1B6854D-BD32-4465-BA5C-CAB2F5654E6C}" dt="2019-10-03T15:14:47.969" v="2041" actId="165"/>
          <ac:grpSpMkLst>
            <pc:docMk/>
            <pc:sldMk cId="4166370260" sldId="394"/>
            <ac:grpSpMk id="2" creationId="{641527D1-591E-41B3-A3E8-F430CBFCC72B}"/>
          </ac:grpSpMkLst>
        </pc:grpChg>
        <pc:grpChg chg="del">
          <ac:chgData name="Nicola Dockerty" userId="ebcc58ce-2d8c-4ed9-a38e-e6d0a4be1782" providerId="ADAL" clId="{D1B6854D-BD32-4465-BA5C-CAB2F5654E6C}" dt="2019-10-03T13:58:47.017" v="1115" actId="165"/>
          <ac:grpSpMkLst>
            <pc:docMk/>
            <pc:sldMk cId="4166370260" sldId="394"/>
            <ac:grpSpMk id="10" creationId="{A507BC4D-C9B0-4C9D-BB73-1A9BA241C009}"/>
          </ac:grpSpMkLst>
        </pc:grpChg>
      </pc:sldChg>
      <pc:sldChg chg="addSp modSp add">
        <pc:chgData name="Nicola Dockerty" userId="ebcc58ce-2d8c-4ed9-a38e-e6d0a4be1782" providerId="ADAL" clId="{D1B6854D-BD32-4465-BA5C-CAB2F5654E6C}" dt="2019-10-03T14:39:30.513" v="1410" actId="12788"/>
        <pc:sldMkLst>
          <pc:docMk/>
          <pc:sldMk cId="2729975087" sldId="395"/>
        </pc:sldMkLst>
        <pc:spChg chg="add mod">
          <ac:chgData name="Nicola Dockerty" userId="ebcc58ce-2d8c-4ed9-a38e-e6d0a4be1782" providerId="ADAL" clId="{D1B6854D-BD32-4465-BA5C-CAB2F5654E6C}" dt="2019-10-03T14:39:21.273" v="1409" actId="164"/>
          <ac:spMkLst>
            <pc:docMk/>
            <pc:sldMk cId="2729975087" sldId="395"/>
            <ac:spMk id="3" creationId="{4C4535D0-F4FA-40B7-A2D0-9CF0DB36BE19}"/>
          </ac:spMkLst>
        </pc:spChg>
        <pc:spChg chg="add mod">
          <ac:chgData name="Nicola Dockerty" userId="ebcc58ce-2d8c-4ed9-a38e-e6d0a4be1782" providerId="ADAL" clId="{D1B6854D-BD32-4465-BA5C-CAB2F5654E6C}" dt="2019-10-03T14:39:21.273" v="1409" actId="164"/>
          <ac:spMkLst>
            <pc:docMk/>
            <pc:sldMk cId="2729975087" sldId="395"/>
            <ac:spMk id="4" creationId="{BE5CC418-1320-4F3F-906D-1276C03329D0}"/>
          </ac:spMkLst>
        </pc:spChg>
        <pc:spChg chg="add mod">
          <ac:chgData name="Nicola Dockerty" userId="ebcc58ce-2d8c-4ed9-a38e-e6d0a4be1782" providerId="ADAL" clId="{D1B6854D-BD32-4465-BA5C-CAB2F5654E6C}" dt="2019-10-03T14:39:21.273" v="1409" actId="164"/>
          <ac:spMkLst>
            <pc:docMk/>
            <pc:sldMk cId="2729975087" sldId="395"/>
            <ac:spMk id="5" creationId="{14898507-38DE-4A5E-BEEB-CA6E5C77D5D7}"/>
          </ac:spMkLst>
        </pc:spChg>
        <pc:spChg chg="add mod">
          <ac:chgData name="Nicola Dockerty" userId="ebcc58ce-2d8c-4ed9-a38e-e6d0a4be1782" providerId="ADAL" clId="{D1B6854D-BD32-4465-BA5C-CAB2F5654E6C}" dt="2019-10-03T14:38:07.292" v="1381" actId="571"/>
          <ac:spMkLst>
            <pc:docMk/>
            <pc:sldMk cId="2729975087" sldId="395"/>
            <ac:spMk id="10" creationId="{AC01D6F1-D687-4023-BCC9-85EB29484AC5}"/>
          </ac:spMkLst>
        </pc:spChg>
        <pc:spChg chg="add mod">
          <ac:chgData name="Nicola Dockerty" userId="ebcc58ce-2d8c-4ed9-a38e-e6d0a4be1782" providerId="ADAL" clId="{D1B6854D-BD32-4465-BA5C-CAB2F5654E6C}" dt="2019-10-03T14:38:07.292" v="1381" actId="571"/>
          <ac:spMkLst>
            <pc:docMk/>
            <pc:sldMk cId="2729975087" sldId="395"/>
            <ac:spMk id="11" creationId="{00D58558-A8F0-4998-A070-474B0D8BEFA5}"/>
          </ac:spMkLst>
        </pc:spChg>
        <pc:spChg chg="add mod">
          <ac:chgData name="Nicola Dockerty" userId="ebcc58ce-2d8c-4ed9-a38e-e6d0a4be1782" providerId="ADAL" clId="{D1B6854D-BD32-4465-BA5C-CAB2F5654E6C}" dt="2019-10-03T14:38:07.292" v="1381" actId="571"/>
          <ac:spMkLst>
            <pc:docMk/>
            <pc:sldMk cId="2729975087" sldId="395"/>
            <ac:spMk id="12" creationId="{A4ED806C-3E4C-4A5E-8C94-CBCB1D0D1B55}"/>
          </ac:spMkLst>
        </pc:spChg>
        <pc:spChg chg="add mod">
          <ac:chgData name="Nicola Dockerty" userId="ebcc58ce-2d8c-4ed9-a38e-e6d0a4be1782" providerId="ADAL" clId="{D1B6854D-BD32-4465-BA5C-CAB2F5654E6C}" dt="2019-10-03T14:38:07.292" v="1381" actId="571"/>
          <ac:spMkLst>
            <pc:docMk/>
            <pc:sldMk cId="2729975087" sldId="395"/>
            <ac:spMk id="13" creationId="{402BB9D8-B5A3-4BF7-BE2E-C4A115E008A5}"/>
          </ac:spMkLst>
        </pc:spChg>
        <pc:spChg chg="add mod">
          <ac:chgData name="Nicola Dockerty" userId="ebcc58ce-2d8c-4ed9-a38e-e6d0a4be1782" providerId="ADAL" clId="{D1B6854D-BD32-4465-BA5C-CAB2F5654E6C}" dt="2019-10-03T14:38:12.162" v="1383" actId="571"/>
          <ac:spMkLst>
            <pc:docMk/>
            <pc:sldMk cId="2729975087" sldId="395"/>
            <ac:spMk id="14" creationId="{95E9894F-3F47-48C0-8581-23EBFC0D49C2}"/>
          </ac:spMkLst>
        </pc:spChg>
        <pc:spChg chg="add mod">
          <ac:chgData name="Nicola Dockerty" userId="ebcc58ce-2d8c-4ed9-a38e-e6d0a4be1782" providerId="ADAL" clId="{D1B6854D-BD32-4465-BA5C-CAB2F5654E6C}" dt="2019-10-03T14:38:12.162" v="1383" actId="571"/>
          <ac:spMkLst>
            <pc:docMk/>
            <pc:sldMk cId="2729975087" sldId="395"/>
            <ac:spMk id="15" creationId="{E4D1F754-D63F-49C4-99DB-A228083F6792}"/>
          </ac:spMkLst>
        </pc:spChg>
        <pc:spChg chg="add mod">
          <ac:chgData name="Nicola Dockerty" userId="ebcc58ce-2d8c-4ed9-a38e-e6d0a4be1782" providerId="ADAL" clId="{D1B6854D-BD32-4465-BA5C-CAB2F5654E6C}" dt="2019-10-03T14:38:12.162" v="1383" actId="571"/>
          <ac:spMkLst>
            <pc:docMk/>
            <pc:sldMk cId="2729975087" sldId="395"/>
            <ac:spMk id="16" creationId="{992ED4D8-EF03-4C4C-B395-F8D8AF9D1DDD}"/>
          </ac:spMkLst>
        </pc:spChg>
        <pc:spChg chg="add mod">
          <ac:chgData name="Nicola Dockerty" userId="ebcc58ce-2d8c-4ed9-a38e-e6d0a4be1782" providerId="ADAL" clId="{D1B6854D-BD32-4465-BA5C-CAB2F5654E6C}" dt="2019-10-03T14:38:12.162" v="1383" actId="571"/>
          <ac:spMkLst>
            <pc:docMk/>
            <pc:sldMk cId="2729975087" sldId="395"/>
            <ac:spMk id="17" creationId="{A2081BE3-DCDC-42F8-9B8D-2EF26206BB72}"/>
          </ac:spMkLst>
        </pc:spChg>
        <pc:spChg chg="mod">
          <ac:chgData name="Nicola Dockerty" userId="ebcc58ce-2d8c-4ed9-a38e-e6d0a4be1782" providerId="ADAL" clId="{D1B6854D-BD32-4465-BA5C-CAB2F5654E6C}" dt="2019-10-03T14:39:30.513" v="1410" actId="12788"/>
          <ac:spMkLst>
            <pc:docMk/>
            <pc:sldMk cId="2729975087" sldId="395"/>
            <ac:spMk id="19" creationId="{5252A847-DE45-4FA3-A1F8-EEBEB845FF8E}"/>
          </ac:spMkLst>
        </pc:spChg>
        <pc:spChg chg="add mod">
          <ac:chgData name="Nicola Dockerty" userId="ebcc58ce-2d8c-4ed9-a38e-e6d0a4be1782" providerId="ADAL" clId="{D1B6854D-BD32-4465-BA5C-CAB2F5654E6C}" dt="2019-10-03T14:39:21.273" v="1409" actId="164"/>
          <ac:spMkLst>
            <pc:docMk/>
            <pc:sldMk cId="2729975087" sldId="395"/>
            <ac:spMk id="20" creationId="{E2B598C0-CEC5-4C79-9F48-7330D32A037E}"/>
          </ac:spMkLst>
        </pc:spChg>
        <pc:spChg chg="add mod">
          <ac:chgData name="Nicola Dockerty" userId="ebcc58ce-2d8c-4ed9-a38e-e6d0a4be1782" providerId="ADAL" clId="{D1B6854D-BD32-4465-BA5C-CAB2F5654E6C}" dt="2019-10-03T14:39:21.273" v="1409" actId="164"/>
          <ac:spMkLst>
            <pc:docMk/>
            <pc:sldMk cId="2729975087" sldId="395"/>
            <ac:spMk id="21" creationId="{055EADA0-5011-43E0-9DB2-A4C4D35D02D9}"/>
          </ac:spMkLst>
        </pc:spChg>
        <pc:spChg chg="add mod">
          <ac:chgData name="Nicola Dockerty" userId="ebcc58ce-2d8c-4ed9-a38e-e6d0a4be1782" providerId="ADAL" clId="{D1B6854D-BD32-4465-BA5C-CAB2F5654E6C}" dt="2019-10-03T14:39:21.273" v="1409" actId="164"/>
          <ac:spMkLst>
            <pc:docMk/>
            <pc:sldMk cId="2729975087" sldId="395"/>
            <ac:spMk id="22" creationId="{D58FE04A-5015-41C5-BCAF-B235FFBBB593}"/>
          </ac:spMkLst>
        </pc:spChg>
        <pc:grpChg chg="add mod">
          <ac:chgData name="Nicola Dockerty" userId="ebcc58ce-2d8c-4ed9-a38e-e6d0a4be1782" providerId="ADAL" clId="{D1B6854D-BD32-4465-BA5C-CAB2F5654E6C}" dt="2019-10-03T14:39:30.513" v="1410" actId="12788"/>
          <ac:grpSpMkLst>
            <pc:docMk/>
            <pc:sldMk cId="2729975087" sldId="395"/>
            <ac:grpSpMk id="6" creationId="{01DA32A7-BF46-4EA7-8A62-4B4AFA597081}"/>
          </ac:grpSpMkLst>
        </pc:grpChg>
        <pc:graphicFrameChg chg="mod">
          <ac:chgData name="Nicola Dockerty" userId="ebcc58ce-2d8c-4ed9-a38e-e6d0a4be1782" providerId="ADAL" clId="{D1B6854D-BD32-4465-BA5C-CAB2F5654E6C}" dt="2019-10-03T14:39:30.513" v="1410" actId="12788"/>
          <ac:graphicFrameMkLst>
            <pc:docMk/>
            <pc:sldMk cId="2729975087" sldId="395"/>
            <ac:graphicFrameMk id="2" creationId="{B4D7F246-4AB5-4F64-B4D7-04349D1DF7A7}"/>
          </ac:graphicFrameMkLst>
        </pc:graphicFrameChg>
      </pc:sldChg>
      <pc:sldChg chg="addSp delSp modSp add">
        <pc:chgData name="Nicola Dockerty" userId="ebcc58ce-2d8c-4ed9-a38e-e6d0a4be1782" providerId="ADAL" clId="{D1B6854D-BD32-4465-BA5C-CAB2F5654E6C}" dt="2019-10-03T15:16:09.739" v="2069" actId="207"/>
        <pc:sldMkLst>
          <pc:docMk/>
          <pc:sldMk cId="3531544652" sldId="396"/>
        </pc:sldMkLst>
        <pc:spChg chg="add mod topLvl">
          <ac:chgData name="Nicola Dockerty" userId="ebcc58ce-2d8c-4ed9-a38e-e6d0a4be1782" providerId="ADAL" clId="{D1B6854D-BD32-4465-BA5C-CAB2F5654E6C}" dt="2019-10-03T14:46:39.319" v="1763" actId="164"/>
          <ac:spMkLst>
            <pc:docMk/>
            <pc:sldMk cId="3531544652" sldId="396"/>
            <ac:spMk id="16" creationId="{8BFBB3CB-3CAE-47E3-AB36-3EC390218510}"/>
          </ac:spMkLst>
        </pc:spChg>
        <pc:spChg chg="add mod topLvl">
          <ac:chgData name="Nicola Dockerty" userId="ebcc58ce-2d8c-4ed9-a38e-e6d0a4be1782" providerId="ADAL" clId="{D1B6854D-BD32-4465-BA5C-CAB2F5654E6C}" dt="2019-10-03T14:46:39.319" v="1763" actId="164"/>
          <ac:spMkLst>
            <pc:docMk/>
            <pc:sldMk cId="3531544652" sldId="396"/>
            <ac:spMk id="17" creationId="{EC661BAC-C0D2-4F3F-BE0B-FB6411E1BBC0}"/>
          </ac:spMkLst>
        </pc:spChg>
        <pc:spChg chg="mod">
          <ac:chgData name="Nicola Dockerty" userId="ebcc58ce-2d8c-4ed9-a38e-e6d0a4be1782" providerId="ADAL" clId="{D1B6854D-BD32-4465-BA5C-CAB2F5654E6C}" dt="2019-10-03T14:46:43.117" v="1764" actId="12788"/>
          <ac:spMkLst>
            <pc:docMk/>
            <pc:sldMk cId="3531544652" sldId="396"/>
            <ac:spMk id="19" creationId="{5252A847-DE45-4FA3-A1F8-EEBEB845FF8E}"/>
          </ac:spMkLst>
        </pc:spChg>
        <pc:spChg chg="add mod topLvl">
          <ac:chgData name="Nicola Dockerty" userId="ebcc58ce-2d8c-4ed9-a38e-e6d0a4be1782" providerId="ADAL" clId="{D1B6854D-BD32-4465-BA5C-CAB2F5654E6C}" dt="2019-10-03T14:46:39.319" v="1763" actId="164"/>
          <ac:spMkLst>
            <pc:docMk/>
            <pc:sldMk cId="3531544652" sldId="396"/>
            <ac:spMk id="23" creationId="{15E14F59-2D72-45D0-9FF2-227D79F8A8AD}"/>
          </ac:spMkLst>
        </pc:spChg>
        <pc:spChg chg="add mod topLvl">
          <ac:chgData name="Nicola Dockerty" userId="ebcc58ce-2d8c-4ed9-a38e-e6d0a4be1782" providerId="ADAL" clId="{D1B6854D-BD32-4465-BA5C-CAB2F5654E6C}" dt="2019-10-03T14:46:39.319" v="1763" actId="164"/>
          <ac:spMkLst>
            <pc:docMk/>
            <pc:sldMk cId="3531544652" sldId="396"/>
            <ac:spMk id="24" creationId="{21176061-DB2C-42CA-8F9B-AECB055FF164}"/>
          </ac:spMkLst>
        </pc:spChg>
        <pc:spChg chg="add mod topLvl">
          <ac:chgData name="Nicola Dockerty" userId="ebcc58ce-2d8c-4ed9-a38e-e6d0a4be1782" providerId="ADAL" clId="{D1B6854D-BD32-4465-BA5C-CAB2F5654E6C}" dt="2019-10-03T14:46:39.319" v="1763" actId="164"/>
          <ac:spMkLst>
            <pc:docMk/>
            <pc:sldMk cId="3531544652" sldId="396"/>
            <ac:spMk id="25" creationId="{FE0133F7-779B-4A85-AD68-ED446BCFA47A}"/>
          </ac:spMkLst>
        </pc:spChg>
        <pc:spChg chg="add mod topLvl">
          <ac:chgData name="Nicola Dockerty" userId="ebcc58ce-2d8c-4ed9-a38e-e6d0a4be1782" providerId="ADAL" clId="{D1B6854D-BD32-4465-BA5C-CAB2F5654E6C}" dt="2019-10-03T14:46:39.319" v="1763" actId="164"/>
          <ac:spMkLst>
            <pc:docMk/>
            <pc:sldMk cId="3531544652" sldId="396"/>
            <ac:spMk id="26" creationId="{36208327-6A22-405F-9A42-92FB1AFEA80C}"/>
          </ac:spMkLst>
        </pc:spChg>
        <pc:grpChg chg="del">
          <ac:chgData name="Nicola Dockerty" userId="ebcc58ce-2d8c-4ed9-a38e-e6d0a4be1782" providerId="ADAL" clId="{D1B6854D-BD32-4465-BA5C-CAB2F5654E6C}" dt="2019-10-03T14:40:08.677" v="1413" actId="478"/>
          <ac:grpSpMkLst>
            <pc:docMk/>
            <pc:sldMk cId="3531544652" sldId="396"/>
            <ac:grpSpMk id="6" creationId="{01DA32A7-BF46-4EA7-8A62-4B4AFA597081}"/>
          </ac:grpSpMkLst>
        </pc:grpChg>
        <pc:grpChg chg="add mod">
          <ac:chgData name="Nicola Dockerty" userId="ebcc58ce-2d8c-4ed9-a38e-e6d0a4be1782" providerId="ADAL" clId="{D1B6854D-BD32-4465-BA5C-CAB2F5654E6C}" dt="2019-10-03T14:43:56.572" v="1648" actId="12788"/>
          <ac:grpSpMkLst>
            <pc:docMk/>
            <pc:sldMk cId="3531544652" sldId="396"/>
            <ac:grpSpMk id="15" creationId="{A46F1745-910E-4481-96B0-E8F6C5EC3C28}"/>
          </ac:grpSpMkLst>
        </pc:grpChg>
        <pc:grpChg chg="add del mod">
          <ac:chgData name="Nicola Dockerty" userId="ebcc58ce-2d8c-4ed9-a38e-e6d0a4be1782" providerId="ADAL" clId="{D1B6854D-BD32-4465-BA5C-CAB2F5654E6C}" dt="2019-10-03T14:46:21.264" v="1758" actId="165"/>
          <ac:grpSpMkLst>
            <pc:docMk/>
            <pc:sldMk cId="3531544652" sldId="396"/>
            <ac:grpSpMk id="27" creationId="{42FDE0AF-C04C-425F-B91F-A4DDE75A303B}"/>
          </ac:grpSpMkLst>
        </pc:grpChg>
        <pc:grpChg chg="add mod">
          <ac:chgData name="Nicola Dockerty" userId="ebcc58ce-2d8c-4ed9-a38e-e6d0a4be1782" providerId="ADAL" clId="{D1B6854D-BD32-4465-BA5C-CAB2F5654E6C}" dt="2019-10-03T15:16:09.739" v="2069" actId="207"/>
          <ac:grpSpMkLst>
            <pc:docMk/>
            <pc:sldMk cId="3531544652" sldId="396"/>
            <ac:grpSpMk id="28" creationId="{9952CEC1-B2BD-47D4-805F-EDD807B427CC}"/>
          </ac:grpSpMkLst>
        </pc:grpChg>
        <pc:graphicFrameChg chg="del">
          <ac:chgData name="Nicola Dockerty" userId="ebcc58ce-2d8c-4ed9-a38e-e6d0a4be1782" providerId="ADAL" clId="{D1B6854D-BD32-4465-BA5C-CAB2F5654E6C}" dt="2019-10-03T14:40:13.526" v="1414" actId="478"/>
          <ac:graphicFrameMkLst>
            <pc:docMk/>
            <pc:sldMk cId="3531544652" sldId="396"/>
            <ac:graphicFrameMk id="2" creationId="{B4D7F246-4AB5-4F64-B4D7-04349D1DF7A7}"/>
          </ac:graphicFrameMkLst>
        </pc:graphicFrameChg>
        <pc:picChg chg="mod">
          <ac:chgData name="Nicola Dockerty" userId="ebcc58ce-2d8c-4ed9-a38e-e6d0a4be1782" providerId="ADAL" clId="{D1B6854D-BD32-4465-BA5C-CAB2F5654E6C}" dt="2019-10-03T15:16:04.077" v="2068" actId="1076"/>
          <ac:picMkLst>
            <pc:docMk/>
            <pc:sldMk cId="3531544652" sldId="396"/>
            <ac:picMk id="8" creationId="{D9426B6B-94AA-4D9B-BC63-8F0BC9ED5115}"/>
          </ac:picMkLst>
        </pc:picChg>
        <pc:picChg chg="add mod">
          <ac:chgData name="Nicola Dockerty" userId="ebcc58ce-2d8c-4ed9-a38e-e6d0a4be1782" providerId="ADAL" clId="{D1B6854D-BD32-4465-BA5C-CAB2F5654E6C}" dt="2019-10-03T14:43:49.328" v="1647" actId="164"/>
          <ac:picMkLst>
            <pc:docMk/>
            <pc:sldMk cId="3531544652" sldId="396"/>
            <ac:picMk id="10" creationId="{21DDF41F-FFD1-405E-B79F-CE1DEDD332E2}"/>
          </ac:picMkLst>
        </pc:picChg>
        <pc:picChg chg="add mod">
          <ac:chgData name="Nicola Dockerty" userId="ebcc58ce-2d8c-4ed9-a38e-e6d0a4be1782" providerId="ADAL" clId="{D1B6854D-BD32-4465-BA5C-CAB2F5654E6C}" dt="2019-10-03T14:43:49.328" v="1647" actId="164"/>
          <ac:picMkLst>
            <pc:docMk/>
            <pc:sldMk cId="3531544652" sldId="396"/>
            <ac:picMk id="12" creationId="{AD57257F-A44F-4C87-AB64-F4DA8534BF97}"/>
          </ac:picMkLst>
        </pc:picChg>
        <pc:picChg chg="add mod">
          <ac:chgData name="Nicola Dockerty" userId="ebcc58ce-2d8c-4ed9-a38e-e6d0a4be1782" providerId="ADAL" clId="{D1B6854D-BD32-4465-BA5C-CAB2F5654E6C}" dt="2019-10-03T14:43:49.328" v="1647" actId="164"/>
          <ac:picMkLst>
            <pc:docMk/>
            <pc:sldMk cId="3531544652" sldId="396"/>
            <ac:picMk id="14" creationId="{6A726380-1FDC-4BF7-A2CB-312C690B6D39}"/>
          </ac:picMkLst>
        </pc:picChg>
      </pc:sldChg>
      <pc:sldChg chg="modSp add">
        <pc:chgData name="Nicola Dockerty" userId="ebcc58ce-2d8c-4ed9-a38e-e6d0a4be1782" providerId="ADAL" clId="{D1B6854D-BD32-4465-BA5C-CAB2F5654E6C}" dt="2019-10-03T15:16:15.015" v="2070" actId="207"/>
        <pc:sldMkLst>
          <pc:docMk/>
          <pc:sldMk cId="3979720352" sldId="397"/>
        </pc:sldMkLst>
        <pc:spChg chg="mod">
          <ac:chgData name="Nicola Dockerty" userId="ebcc58ce-2d8c-4ed9-a38e-e6d0a4be1782" providerId="ADAL" clId="{D1B6854D-BD32-4465-BA5C-CAB2F5654E6C}" dt="2019-10-03T14:48:30.685" v="1815" actId="5793"/>
          <ac:spMkLst>
            <pc:docMk/>
            <pc:sldMk cId="3979720352" sldId="397"/>
            <ac:spMk id="19" creationId="{5252A847-DE45-4FA3-A1F8-EEBEB845FF8E}"/>
          </ac:spMkLst>
        </pc:spChg>
        <pc:grpChg chg="mod">
          <ac:chgData name="Nicola Dockerty" userId="ebcc58ce-2d8c-4ed9-a38e-e6d0a4be1782" providerId="ADAL" clId="{D1B6854D-BD32-4465-BA5C-CAB2F5654E6C}" dt="2019-10-03T15:16:15.015" v="2070" actId="207"/>
          <ac:grpSpMkLst>
            <pc:docMk/>
            <pc:sldMk cId="3979720352" sldId="397"/>
            <ac:grpSpMk id="28" creationId="{9952CEC1-B2BD-47D4-805F-EDD807B427CC}"/>
          </ac:grpSpMkLst>
        </pc:grpChg>
      </pc:sldChg>
      <pc:sldChg chg="modSp add">
        <pc:chgData name="Nicola Dockerty" userId="ebcc58ce-2d8c-4ed9-a38e-e6d0a4be1782" providerId="ADAL" clId="{D1B6854D-BD32-4465-BA5C-CAB2F5654E6C}" dt="2019-10-03T15:16:22.018" v="2071" actId="207"/>
        <pc:sldMkLst>
          <pc:docMk/>
          <pc:sldMk cId="3421659130" sldId="398"/>
        </pc:sldMkLst>
        <pc:spChg chg="mod">
          <ac:chgData name="Nicola Dockerty" userId="ebcc58ce-2d8c-4ed9-a38e-e6d0a4be1782" providerId="ADAL" clId="{D1B6854D-BD32-4465-BA5C-CAB2F5654E6C}" dt="2019-10-03T14:49:33.213" v="2033" actId="207"/>
          <ac:spMkLst>
            <pc:docMk/>
            <pc:sldMk cId="3421659130" sldId="398"/>
            <ac:spMk id="19" creationId="{5252A847-DE45-4FA3-A1F8-EEBEB845FF8E}"/>
          </ac:spMkLst>
        </pc:spChg>
        <pc:grpChg chg="mod">
          <ac:chgData name="Nicola Dockerty" userId="ebcc58ce-2d8c-4ed9-a38e-e6d0a4be1782" providerId="ADAL" clId="{D1B6854D-BD32-4465-BA5C-CAB2F5654E6C}" dt="2019-10-03T15:16:22.018" v="2071" actId="207"/>
          <ac:grpSpMkLst>
            <pc:docMk/>
            <pc:sldMk cId="3421659130" sldId="398"/>
            <ac:grpSpMk id="28" creationId="{9952CEC1-B2BD-47D4-805F-EDD807B427CC}"/>
          </ac:grpSpMkLst>
        </pc:gr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19/11/2020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19/11/2020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19/11/2020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19/11/2020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19/11/2020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19/11/2020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19/11/2020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classroomsecrets.co.uk/patterns-with-2d-and-3d-shapes-year-1-properties-of-shape-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1/autumn-block-3-shape/" TargetMode="External"/><Relationship Id="rId5" Type="http://schemas.openxmlformats.org/officeDocument/2006/relationships/hyperlink" Target="https://classroomsecrets.co.uk/content-domain-filter/?fwp_contentdomain=1g1b" TargetMode="External"/><Relationship Id="rId4" Type="http://schemas.openxmlformats.org/officeDocument/2006/relationships/hyperlink" Target="https://classroomsecrets.co.uk/content-domain-filter/?fwp_contentdomain=1g1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6.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0.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9.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8.jpe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Rectangle 5">
            <a:extLst>
              <a:ext uri="{FF2B5EF4-FFF2-40B4-BE49-F238E27FC236}">
                <a16:creationId xmlns:a16="http://schemas.microsoft.com/office/drawing/2014/main" xmlns="" id="{755D8C64-03B5-4A7B-B0EE-986487ECCB5D}"/>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LIFE/work balance</a:t>
            </a:r>
            <a:endParaRPr lang="en-GB" sz="1600" b="1">
              <a:solidFill>
                <a:srgbClr val="E7E6E6">
                  <a:lumMod val="25000"/>
                </a:srgbClr>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We have started a #</a:t>
            </a:r>
            <a:r>
              <a:rPr lang="en-GB" sz="1600" b="1" err="1">
                <a:solidFill>
                  <a:prstClr val="black"/>
                </a:solidFill>
                <a:latin typeface="Century Gothic" panose="020B0502020202020204" pitchFamily="34" charset="0"/>
              </a:rPr>
              <a:t>LIFEworkbalance</a:t>
            </a:r>
            <a:r>
              <a:rPr lang="en-GB" sz="1600" b="1">
                <a:solidFill>
                  <a:prstClr val="black"/>
                </a:solidFill>
                <a:latin typeface="Century Gothic" panose="020B0502020202020204" pitchFamily="34" charset="0"/>
              </a:rPr>
              <a:t> campaign and we need your help to complete our LIFE/work balance survey.</a:t>
            </a: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
            </a:r>
            <a:br>
              <a:rPr lang="en-GB" sz="1600" b="1">
                <a:solidFill>
                  <a:prstClr val="black"/>
                </a:solidFill>
                <a:latin typeface="Century Gothic" panose="020B0502020202020204" pitchFamily="34" charset="0"/>
              </a:rPr>
            </a:br>
            <a:r>
              <a:rPr lang="en-GB" sz="1600" b="1">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Want to be a part of this campaign? Take the </a:t>
            </a:r>
            <a:r>
              <a:rPr lang="en-GB" sz="1600" b="1">
                <a:solidFill>
                  <a:prstClr val="black"/>
                </a:solidFill>
                <a:latin typeface="Century Gothic" panose="020B0502020202020204" pitchFamily="34" charset="0"/>
                <a:hlinkClick r:id="rId3"/>
              </a:rPr>
              <a:t>survey</a:t>
            </a:r>
            <a:r>
              <a:rPr lang="en-GB" sz="1600" b="1">
                <a:solidFill>
                  <a:prstClr val="black"/>
                </a:solidFill>
                <a:latin typeface="Century Gothic" panose="020B0502020202020204" pitchFamily="34" charset="0"/>
              </a:rPr>
              <a:t> on our website and share it with your colleagues!</a:t>
            </a:r>
            <a:endParaRPr lang="en-GB" sz="1600" b="1">
              <a:solidFill>
                <a:schemeClr val="tx1"/>
              </a:solidFill>
              <a:latin typeface="Century Gothic" panose="020B0502020202020204" pitchFamily="34" charset="0"/>
            </a:endParaRPr>
          </a:p>
          <a:p>
            <a:pPr lvl="0" algn="ctr"/>
            <a:endParaRPr lang="en-GB" sz="1600" b="1">
              <a:solidFill>
                <a:schemeClr val="tx1"/>
              </a:solidFill>
              <a:latin typeface="Century Gothic" panose="020B0502020202020204" pitchFamily="34" charset="0"/>
            </a:endParaRPr>
          </a:p>
        </p:txBody>
      </p:sp>
      <p:pic>
        <p:nvPicPr>
          <p:cNvPr id="12" name="Picture 11">
            <a:extLst>
              <a:ext uri="{FF2B5EF4-FFF2-40B4-BE49-F238E27FC236}">
                <a16:creationId xmlns:a16="http://schemas.microsoft.com/office/drawing/2014/main" xmlns="" id="{6960CAE5-C7C0-4668-8A32-D28430593272}"/>
              </a:ext>
            </a:extLst>
          </p:cNvPr>
          <p:cNvPicPr>
            <a:picLocks noChangeAspect="1"/>
          </p:cNvPicPr>
          <p:nvPr/>
        </p:nvPicPr>
        <p:blipFill rotWithShape="1">
          <a:blip r:embed="rId4">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pic>
        <p:nvPicPr>
          <p:cNvPr id="9" name="Picture 8" descr="A close up of a sign&#10;&#10;Description generated with high confidence">
            <a:extLst>
              <a:ext uri="{FF2B5EF4-FFF2-40B4-BE49-F238E27FC236}">
                <a16:creationId xmlns:a16="http://schemas.microsoft.com/office/drawing/2014/main" xmlns="" id="{B8050BA6-BF70-4CD7-9578-9F5D928F493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xmlns="" id="{A2D98E21-8772-4218-A888-A6E47DF92B2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73723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Autumn Block 3 – Shape – Patterns with 2D and 3D Shapes</a:t>
            </a:r>
          </a:p>
          <a:p>
            <a:pPr lvl="0" algn="ctr"/>
            <a:endParaRPr lang="en-GB"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600" b="1" dirty="0">
              <a:solidFill>
                <a:prstClr val="black"/>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a:t>
            </a:r>
            <a:r>
              <a:rPr lang="en-GB" sz="1200" b="1" dirty="0">
                <a:solidFill>
                  <a:schemeClr val="tx1"/>
                </a:solidFill>
                <a:latin typeface="Century Gothic" panose="020B0502020202020204" pitchFamily="34" charset="0"/>
              </a:rPr>
              <a:t>1: (1G1a)</a:t>
            </a:r>
            <a:r>
              <a:rPr lang="en-GB" sz="1200" b="1" dirty="0">
                <a:latin typeface="Century Gothic" panose="020B0502020202020204" pitchFamily="34" charset="0"/>
              </a:rPr>
              <a:t> </a:t>
            </a:r>
            <a:r>
              <a:rPr lang="en-GB" sz="1200" b="1" dirty="0">
                <a:latin typeface="Century Gothic" panose="020B0502020202020204" pitchFamily="34" charset="0"/>
                <a:hlinkClick r:id="rId4"/>
              </a:rPr>
              <a:t>Recognise and name common 2-D shapes [for example, rectangles (including squares), circles and triangles]</a:t>
            </a:r>
            <a:endParaRPr lang="en-GB" sz="1200" b="1" dirty="0">
              <a:latin typeface="Century Gothic" panose="020B0502020202020204" pitchFamily="34" charset="0"/>
            </a:endParaRPr>
          </a:p>
          <a:p>
            <a:pPr fontAlgn="base">
              <a:lnSpc>
                <a:spcPct val="100000"/>
              </a:lnSpc>
              <a:spcAft>
                <a:spcPts val="0"/>
              </a:spcAft>
            </a:pPr>
            <a:r>
              <a:rPr lang="en-GB" sz="1200" b="1" dirty="0">
                <a:solidFill>
                  <a:schemeClr val="tx1"/>
                </a:solidFill>
                <a:latin typeface="Century Gothic" panose="020B0502020202020204" pitchFamily="34" charset="0"/>
              </a:rPr>
              <a:t>Mathematics Year 1: (1G1b)</a:t>
            </a:r>
            <a:r>
              <a:rPr lang="en-GB" sz="1200" b="1" dirty="0">
                <a:latin typeface="Century Gothic" panose="020B0502020202020204" pitchFamily="34" charset="0"/>
              </a:rPr>
              <a:t> </a:t>
            </a:r>
            <a:r>
              <a:rPr lang="en-GB" sz="1200" b="1" dirty="0">
                <a:latin typeface="Century Gothic" panose="020B0502020202020204" pitchFamily="34" charset="0"/>
                <a:hlinkClick r:id="rId5"/>
              </a:rPr>
              <a:t>Recognise and name common 3-D shapes [for example, cuboids (including cubes), pyramids and spheres]</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1 Shape</a:t>
            </a:r>
            <a:r>
              <a:rPr lang="en-GB" sz="1600" b="1" dirty="0">
                <a:solidFill>
                  <a:prstClr val="black"/>
                </a:solidFill>
                <a:latin typeface="Century Gothic" panose="020B0502020202020204" pitchFamily="34" charset="0"/>
              </a:rPr>
              <a:t> resources</a:t>
            </a:r>
          </a:p>
          <a:p>
            <a:pPr>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xmlns=""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Autumn Block 3 – Shape</a:t>
            </a:r>
            <a:r>
              <a:rPr lang="en-GB" sz="2000" b="1" dirty="0">
                <a:solidFill>
                  <a:schemeClr val="bg2">
                    <a:lumMod val="50000"/>
                  </a:schemeClr>
                </a:solidFill>
                <a:latin typeface="Century Gothic" panose="020B0502020202020204" pitchFamily="34" charset="0"/>
              </a:rPr>
              <a:t/>
            </a:r>
            <a:br>
              <a:rPr lang="en-GB" sz="2000" b="1" dirty="0">
                <a:solidFill>
                  <a:schemeClr val="bg2">
                    <a:lumMod val="50000"/>
                  </a:schemeClr>
                </a:solidFill>
                <a:latin typeface="Century Gothic" panose="020B0502020202020204" pitchFamily="34" charset="0"/>
              </a:rPr>
            </a:br>
            <a:endParaRPr lang="en-GB" sz="2000" b="1" dirty="0">
              <a:solidFill>
                <a:schemeClr val="bg2">
                  <a:lumMod val="50000"/>
                </a:schemeClr>
              </a:solidFill>
              <a:latin typeface="Century Gothic" panose="020B0502020202020204" pitchFamily="34" charset="0"/>
            </a:endParaRPr>
          </a:p>
          <a:p>
            <a:pPr lvl="0" algn="ctr"/>
            <a:endParaRPr lang="en-GB" sz="4800" b="1" dirty="0">
              <a:solidFill>
                <a:schemeClr val="bg2">
                  <a:lumMod val="50000"/>
                </a:schemeClr>
              </a:solidFill>
              <a:latin typeface="Century Gothic" panose="020B0502020202020204" pitchFamily="34" charset="0"/>
            </a:endParaRPr>
          </a:p>
          <a:p>
            <a:pPr lvl="0" algn="ctr"/>
            <a:endParaRPr lang="en-GB" sz="48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5: Patterns with 2D and 3D Shapes</a:t>
            </a: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172335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lumMod val="85000"/>
                    <a:lumOff val="15000"/>
                  </a:schemeClr>
                </a:solidFill>
                <a:latin typeface="Century Gothic" panose="020B0502020202020204" pitchFamily="34" charset="0"/>
              </a:rPr>
              <a:t>Continue the repeating pattern below.</a:t>
            </a:r>
          </a:p>
          <a:p>
            <a:pPr algn="ctr"/>
            <a:endParaRPr lang="en-GB" sz="2000" b="1" u="sng" dirty="0">
              <a:solidFill>
                <a:schemeClr val="tx1">
                  <a:lumMod val="85000"/>
                  <a:lumOff val="15000"/>
                </a:schemeClr>
              </a:solidFill>
              <a:latin typeface="Century Gothic" panose="020B0502020202020204" pitchFamily="34" charset="0"/>
            </a:endParaRPr>
          </a:p>
          <a:p>
            <a:pPr algn="ctr"/>
            <a:r>
              <a:rPr lang="en-GB" sz="2000" b="1" dirty="0">
                <a:solidFill>
                  <a:schemeClr val="tx1">
                    <a:lumMod val="85000"/>
                    <a:lumOff val="15000"/>
                  </a:schemeClr>
                </a:solidFill>
                <a:latin typeface="Century Gothic" panose="020B0502020202020204" pitchFamily="34" charset="0"/>
              </a:rPr>
              <a:t>What colour will come next?</a:t>
            </a:r>
            <a:endParaRPr lang="en-GB" sz="2000" b="1"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3" name="Isosceles Triangle 2">
            <a:extLst>
              <a:ext uri="{FF2B5EF4-FFF2-40B4-BE49-F238E27FC236}">
                <a16:creationId xmlns:a16="http://schemas.microsoft.com/office/drawing/2014/main" xmlns="" id="{8087E18C-E885-46D1-98E6-79445CF8D7DF}"/>
              </a:ext>
            </a:extLst>
          </p:cNvPr>
          <p:cNvSpPr/>
          <p:nvPr/>
        </p:nvSpPr>
        <p:spPr>
          <a:xfrm>
            <a:off x="1105914" y="2464903"/>
            <a:ext cx="1192695" cy="1215887"/>
          </a:xfrm>
          <a:prstGeom prst="triangle">
            <a:avLst/>
          </a:prstGeom>
          <a:solidFill>
            <a:srgbClr val="92D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17" name="Isosceles Triangle 16">
            <a:extLst>
              <a:ext uri="{FF2B5EF4-FFF2-40B4-BE49-F238E27FC236}">
                <a16:creationId xmlns:a16="http://schemas.microsoft.com/office/drawing/2014/main" xmlns="" id="{404353F0-FE2E-407D-AF5D-E3C7D7B7C4CA}"/>
              </a:ext>
            </a:extLst>
          </p:cNvPr>
          <p:cNvSpPr/>
          <p:nvPr/>
        </p:nvSpPr>
        <p:spPr>
          <a:xfrm>
            <a:off x="2573913" y="2464903"/>
            <a:ext cx="1192695" cy="1215887"/>
          </a:xfrm>
          <a:prstGeom prst="triangle">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23" name="Isosceles Triangle 22">
            <a:extLst>
              <a:ext uri="{FF2B5EF4-FFF2-40B4-BE49-F238E27FC236}">
                <a16:creationId xmlns:a16="http://schemas.microsoft.com/office/drawing/2014/main" xmlns="" id="{B769D8A7-A0DB-4597-B16E-E8A5022378E9}"/>
              </a:ext>
            </a:extLst>
          </p:cNvPr>
          <p:cNvSpPr/>
          <p:nvPr/>
        </p:nvSpPr>
        <p:spPr>
          <a:xfrm>
            <a:off x="4041912" y="2462302"/>
            <a:ext cx="1192695" cy="1215887"/>
          </a:xfrm>
          <a:prstGeom prst="triangle">
            <a:avLst/>
          </a:prstGeom>
          <a:solidFill>
            <a:srgbClr val="92D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entury Gothic" panose="020B0502020202020204" pitchFamily="34" charset="0"/>
            </a:endParaRPr>
          </a:p>
        </p:txBody>
      </p:sp>
      <p:sp>
        <p:nvSpPr>
          <p:cNvPr id="25" name="Isosceles Triangle 24">
            <a:extLst>
              <a:ext uri="{FF2B5EF4-FFF2-40B4-BE49-F238E27FC236}">
                <a16:creationId xmlns:a16="http://schemas.microsoft.com/office/drawing/2014/main" xmlns="" id="{AC939F31-9B0F-4EFA-B105-7F89CAB082B5}"/>
              </a:ext>
            </a:extLst>
          </p:cNvPr>
          <p:cNvSpPr/>
          <p:nvPr/>
        </p:nvSpPr>
        <p:spPr>
          <a:xfrm>
            <a:off x="5512903" y="2462302"/>
            <a:ext cx="1192695" cy="1215887"/>
          </a:xfrm>
          <a:prstGeom prst="triangle">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26" name="Isosceles Triangle 25">
            <a:extLst>
              <a:ext uri="{FF2B5EF4-FFF2-40B4-BE49-F238E27FC236}">
                <a16:creationId xmlns:a16="http://schemas.microsoft.com/office/drawing/2014/main" xmlns="" id="{C50033B4-6D0D-48FB-A852-4186A889B02E}"/>
              </a:ext>
            </a:extLst>
          </p:cNvPr>
          <p:cNvSpPr/>
          <p:nvPr/>
        </p:nvSpPr>
        <p:spPr>
          <a:xfrm>
            <a:off x="6977910" y="2462301"/>
            <a:ext cx="1192695" cy="1215887"/>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800" b="1" dirty="0">
                <a:solidFill>
                  <a:schemeClr val="tx1"/>
                </a:solidFill>
                <a:latin typeface="Century Gothic" panose="020B0502020202020204" pitchFamily="34" charset="0"/>
              </a:rPr>
              <a:t>?</a:t>
            </a:r>
          </a:p>
        </p:txBody>
      </p:sp>
    </p:spTree>
    <p:extLst>
      <p:ext uri="{BB962C8B-B14F-4D97-AF65-F5344CB8AC3E}">
        <p14:creationId xmlns:p14="http://schemas.microsoft.com/office/powerpoint/2010/main" val="35043488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lumMod val="85000"/>
                    <a:lumOff val="15000"/>
                  </a:schemeClr>
                </a:solidFill>
                <a:latin typeface="Century Gothic" panose="020B0502020202020204" pitchFamily="34" charset="0"/>
              </a:rPr>
              <a:t>Continue the repeating pattern below.</a:t>
            </a:r>
          </a:p>
          <a:p>
            <a:pPr algn="ctr"/>
            <a:endParaRPr lang="en-GB" sz="2000" b="1" u="sng" dirty="0">
              <a:solidFill>
                <a:schemeClr val="tx1">
                  <a:lumMod val="85000"/>
                  <a:lumOff val="15000"/>
                </a:schemeClr>
              </a:solidFill>
              <a:latin typeface="Century Gothic" panose="020B0502020202020204" pitchFamily="34" charset="0"/>
            </a:endParaRPr>
          </a:p>
          <a:p>
            <a:pPr algn="ctr"/>
            <a:r>
              <a:rPr lang="en-GB" sz="2000" b="1" dirty="0">
                <a:solidFill>
                  <a:schemeClr val="tx1">
                    <a:lumMod val="85000"/>
                    <a:lumOff val="15000"/>
                  </a:schemeClr>
                </a:solidFill>
                <a:latin typeface="Century Gothic" panose="020B0502020202020204" pitchFamily="34" charset="0"/>
              </a:rPr>
              <a:t>What colour will come next?</a:t>
            </a:r>
            <a:endParaRPr lang="en-GB" sz="2000" b="1"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3" name="Isosceles Triangle 2">
            <a:extLst>
              <a:ext uri="{FF2B5EF4-FFF2-40B4-BE49-F238E27FC236}">
                <a16:creationId xmlns:a16="http://schemas.microsoft.com/office/drawing/2014/main" xmlns="" id="{8087E18C-E885-46D1-98E6-79445CF8D7DF}"/>
              </a:ext>
            </a:extLst>
          </p:cNvPr>
          <p:cNvSpPr/>
          <p:nvPr/>
        </p:nvSpPr>
        <p:spPr>
          <a:xfrm>
            <a:off x="1105914" y="2464903"/>
            <a:ext cx="1192695" cy="1215887"/>
          </a:xfrm>
          <a:prstGeom prst="triangle">
            <a:avLst/>
          </a:prstGeom>
          <a:solidFill>
            <a:srgbClr val="92D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17" name="Isosceles Triangle 16">
            <a:extLst>
              <a:ext uri="{FF2B5EF4-FFF2-40B4-BE49-F238E27FC236}">
                <a16:creationId xmlns:a16="http://schemas.microsoft.com/office/drawing/2014/main" xmlns="" id="{404353F0-FE2E-407D-AF5D-E3C7D7B7C4CA}"/>
              </a:ext>
            </a:extLst>
          </p:cNvPr>
          <p:cNvSpPr/>
          <p:nvPr/>
        </p:nvSpPr>
        <p:spPr>
          <a:xfrm>
            <a:off x="2573913" y="2464903"/>
            <a:ext cx="1192695" cy="1215887"/>
          </a:xfrm>
          <a:prstGeom prst="triangle">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23" name="Isosceles Triangle 22">
            <a:extLst>
              <a:ext uri="{FF2B5EF4-FFF2-40B4-BE49-F238E27FC236}">
                <a16:creationId xmlns:a16="http://schemas.microsoft.com/office/drawing/2014/main" xmlns="" id="{B769D8A7-A0DB-4597-B16E-E8A5022378E9}"/>
              </a:ext>
            </a:extLst>
          </p:cNvPr>
          <p:cNvSpPr/>
          <p:nvPr/>
        </p:nvSpPr>
        <p:spPr>
          <a:xfrm>
            <a:off x="4041912" y="2462302"/>
            <a:ext cx="1192695" cy="1215887"/>
          </a:xfrm>
          <a:prstGeom prst="triangle">
            <a:avLst/>
          </a:prstGeom>
          <a:solidFill>
            <a:srgbClr val="92D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entury Gothic" panose="020B0502020202020204" pitchFamily="34" charset="0"/>
            </a:endParaRPr>
          </a:p>
        </p:txBody>
      </p:sp>
      <p:sp>
        <p:nvSpPr>
          <p:cNvPr id="25" name="Isosceles Triangle 24">
            <a:extLst>
              <a:ext uri="{FF2B5EF4-FFF2-40B4-BE49-F238E27FC236}">
                <a16:creationId xmlns:a16="http://schemas.microsoft.com/office/drawing/2014/main" xmlns="" id="{AC939F31-9B0F-4EFA-B105-7F89CAB082B5}"/>
              </a:ext>
            </a:extLst>
          </p:cNvPr>
          <p:cNvSpPr/>
          <p:nvPr/>
        </p:nvSpPr>
        <p:spPr>
          <a:xfrm>
            <a:off x="5512903" y="2462302"/>
            <a:ext cx="1192695" cy="1215887"/>
          </a:xfrm>
          <a:prstGeom prst="triangle">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26" name="Isosceles Triangle 25">
            <a:extLst>
              <a:ext uri="{FF2B5EF4-FFF2-40B4-BE49-F238E27FC236}">
                <a16:creationId xmlns:a16="http://schemas.microsoft.com/office/drawing/2014/main" xmlns="" id="{C50033B4-6D0D-48FB-A852-4186A889B02E}"/>
              </a:ext>
            </a:extLst>
          </p:cNvPr>
          <p:cNvSpPr/>
          <p:nvPr/>
        </p:nvSpPr>
        <p:spPr>
          <a:xfrm>
            <a:off x="6977910" y="2462301"/>
            <a:ext cx="1192695" cy="1215887"/>
          </a:xfrm>
          <a:prstGeom prst="triangle">
            <a:avLst/>
          </a:prstGeom>
          <a:solidFill>
            <a:srgbClr val="92D050"/>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7507080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lumMod val="85000"/>
                    <a:lumOff val="15000"/>
                  </a:schemeClr>
                </a:solidFill>
                <a:latin typeface="Century Gothic" panose="020B0502020202020204" pitchFamily="34" charset="0"/>
              </a:rPr>
              <a:t>Colour the shapes to create a pattern.</a:t>
            </a: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 name="Isosceles Triangle 1">
            <a:extLst>
              <a:ext uri="{FF2B5EF4-FFF2-40B4-BE49-F238E27FC236}">
                <a16:creationId xmlns:a16="http://schemas.microsoft.com/office/drawing/2014/main" xmlns="" id="{937D15BA-0E78-4760-BD8A-26AFC420FD34}"/>
              </a:ext>
            </a:extLst>
          </p:cNvPr>
          <p:cNvSpPr/>
          <p:nvPr/>
        </p:nvSpPr>
        <p:spPr>
          <a:xfrm>
            <a:off x="1982670" y="2147159"/>
            <a:ext cx="1189607" cy="1080000"/>
          </a:xfrm>
          <a:prstGeom prst="triangl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xmlns="" id="{85C5493C-87F4-48E9-8F7E-172FC7647E63}"/>
              </a:ext>
            </a:extLst>
          </p:cNvPr>
          <p:cNvSpPr/>
          <p:nvPr/>
        </p:nvSpPr>
        <p:spPr>
          <a:xfrm rot="2588601">
            <a:off x="767816" y="2147159"/>
            <a:ext cx="1080000" cy="108000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xmlns="" id="{584446D7-ABDE-4B0F-B66E-E907974F63FD}"/>
              </a:ext>
            </a:extLst>
          </p:cNvPr>
          <p:cNvSpPr/>
          <p:nvPr/>
        </p:nvSpPr>
        <p:spPr>
          <a:xfrm>
            <a:off x="3426877" y="2147159"/>
            <a:ext cx="1080000" cy="1080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Isosceles Triangle 13">
            <a:extLst>
              <a:ext uri="{FF2B5EF4-FFF2-40B4-BE49-F238E27FC236}">
                <a16:creationId xmlns:a16="http://schemas.microsoft.com/office/drawing/2014/main" xmlns="" id="{70DEA9A7-9D32-4DB9-A233-6586FAF5AF88}"/>
              </a:ext>
            </a:extLst>
          </p:cNvPr>
          <p:cNvSpPr/>
          <p:nvPr/>
        </p:nvSpPr>
        <p:spPr>
          <a:xfrm>
            <a:off x="6096077" y="2147159"/>
            <a:ext cx="1189607" cy="1080000"/>
          </a:xfrm>
          <a:prstGeom prst="triangl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xmlns="" id="{46D306FC-6254-4E18-8F2A-352AE65C0D44}"/>
              </a:ext>
            </a:extLst>
          </p:cNvPr>
          <p:cNvSpPr/>
          <p:nvPr/>
        </p:nvSpPr>
        <p:spPr>
          <a:xfrm rot="2588601">
            <a:off x="4881223" y="2147159"/>
            <a:ext cx="1080000" cy="108000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xmlns="" id="{3A6C5800-9C9B-40A2-BAA1-453760FECFBD}"/>
              </a:ext>
            </a:extLst>
          </p:cNvPr>
          <p:cNvSpPr/>
          <p:nvPr/>
        </p:nvSpPr>
        <p:spPr>
          <a:xfrm>
            <a:off x="7540284" y="2147159"/>
            <a:ext cx="1080000" cy="1080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52551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lumMod val="85000"/>
                    <a:lumOff val="15000"/>
                  </a:schemeClr>
                </a:solidFill>
                <a:latin typeface="Century Gothic" panose="020B0502020202020204" pitchFamily="34" charset="0"/>
              </a:rPr>
              <a:t>Colour the shapes to create a pattern.</a:t>
            </a: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Various answers: shapes to be coloured in an ABC pattern.</a:t>
            </a:r>
            <a:endParaRPr lang="en-GB" sz="2400" b="1" dirty="0">
              <a:solidFill>
                <a:srgbClr val="FF0000"/>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 name="Isosceles Triangle 1">
            <a:extLst>
              <a:ext uri="{FF2B5EF4-FFF2-40B4-BE49-F238E27FC236}">
                <a16:creationId xmlns:a16="http://schemas.microsoft.com/office/drawing/2014/main" xmlns="" id="{937D15BA-0E78-4760-BD8A-26AFC420FD34}"/>
              </a:ext>
            </a:extLst>
          </p:cNvPr>
          <p:cNvSpPr/>
          <p:nvPr/>
        </p:nvSpPr>
        <p:spPr>
          <a:xfrm>
            <a:off x="1982670" y="2147159"/>
            <a:ext cx="1189607" cy="1080000"/>
          </a:xfrm>
          <a:prstGeom prst="triangle">
            <a:avLst/>
          </a:prstGeom>
          <a:solidFill>
            <a:schemeClr val="accent2"/>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xmlns="" id="{584446D7-ABDE-4B0F-B66E-E907974F63FD}"/>
              </a:ext>
            </a:extLst>
          </p:cNvPr>
          <p:cNvSpPr/>
          <p:nvPr/>
        </p:nvSpPr>
        <p:spPr>
          <a:xfrm>
            <a:off x="3426877" y="2147159"/>
            <a:ext cx="1080000" cy="1080000"/>
          </a:xfrm>
          <a:prstGeom prst="ellipse">
            <a:avLst/>
          </a:prstGeom>
          <a:solidFill>
            <a:schemeClr val="accent5"/>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Isosceles Triangle 13">
            <a:extLst>
              <a:ext uri="{FF2B5EF4-FFF2-40B4-BE49-F238E27FC236}">
                <a16:creationId xmlns:a16="http://schemas.microsoft.com/office/drawing/2014/main" xmlns="" id="{70DEA9A7-9D32-4DB9-A233-6586FAF5AF88}"/>
              </a:ext>
            </a:extLst>
          </p:cNvPr>
          <p:cNvSpPr/>
          <p:nvPr/>
        </p:nvSpPr>
        <p:spPr>
          <a:xfrm>
            <a:off x="6096077" y="2147159"/>
            <a:ext cx="1189607" cy="1080000"/>
          </a:xfrm>
          <a:prstGeom prst="triangle">
            <a:avLst/>
          </a:prstGeom>
          <a:solidFill>
            <a:schemeClr val="accent2"/>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xmlns="" id="{3A6C5800-9C9B-40A2-BAA1-453760FECFBD}"/>
              </a:ext>
            </a:extLst>
          </p:cNvPr>
          <p:cNvSpPr/>
          <p:nvPr/>
        </p:nvSpPr>
        <p:spPr>
          <a:xfrm>
            <a:off x="7540284" y="2147159"/>
            <a:ext cx="1080000" cy="1080000"/>
          </a:xfrm>
          <a:prstGeom prst="ellipse">
            <a:avLst/>
          </a:prstGeom>
          <a:solidFill>
            <a:schemeClr val="accent5"/>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xmlns="" id="{D58CD886-EB9D-479B-BD55-3E96348B0C71}"/>
              </a:ext>
            </a:extLst>
          </p:cNvPr>
          <p:cNvSpPr/>
          <p:nvPr/>
        </p:nvSpPr>
        <p:spPr>
          <a:xfrm rot="2588601">
            <a:off x="767816" y="2147159"/>
            <a:ext cx="1080000" cy="1080000"/>
          </a:xfrm>
          <a:prstGeom prst="rect">
            <a:avLst/>
          </a:prstGeom>
          <a:solidFill>
            <a:srgbClr val="FFFF00"/>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xmlns="" id="{BD06323C-B602-45A6-9B18-348BC9E73CF8}"/>
              </a:ext>
            </a:extLst>
          </p:cNvPr>
          <p:cNvSpPr/>
          <p:nvPr/>
        </p:nvSpPr>
        <p:spPr>
          <a:xfrm rot="2588601">
            <a:off x="4881223" y="2147159"/>
            <a:ext cx="1080000" cy="1080000"/>
          </a:xfrm>
          <a:prstGeom prst="rect">
            <a:avLst/>
          </a:prstGeom>
          <a:solidFill>
            <a:srgbClr val="FFFF00"/>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68109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lumMod val="85000"/>
                    <a:lumOff val="15000"/>
                  </a:schemeClr>
                </a:solidFill>
                <a:latin typeface="Century Gothic" panose="020B0502020202020204" pitchFamily="34" charset="0"/>
              </a:rPr>
              <a:t>Draw the missing shape in these patterns.</a:t>
            </a: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 name="Isosceles Triangle 1">
            <a:extLst>
              <a:ext uri="{FF2B5EF4-FFF2-40B4-BE49-F238E27FC236}">
                <a16:creationId xmlns:a16="http://schemas.microsoft.com/office/drawing/2014/main" xmlns="" id="{937D15BA-0E78-4760-BD8A-26AFC420FD34}"/>
              </a:ext>
            </a:extLst>
          </p:cNvPr>
          <p:cNvSpPr/>
          <p:nvPr/>
        </p:nvSpPr>
        <p:spPr>
          <a:xfrm rot="16200000">
            <a:off x="1520242" y="1794026"/>
            <a:ext cx="620198" cy="612673"/>
          </a:xfrm>
          <a:prstGeom prst="triangl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xmlns="" id="{85C5493C-87F4-48E9-8F7E-172FC7647E63}"/>
              </a:ext>
            </a:extLst>
          </p:cNvPr>
          <p:cNvSpPr/>
          <p:nvPr/>
        </p:nvSpPr>
        <p:spPr>
          <a:xfrm>
            <a:off x="2397007" y="1794026"/>
            <a:ext cx="479807" cy="61267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xmlns="" id="{3A6C5800-9C9B-40A2-BAA1-453760FECFBD}"/>
              </a:ext>
            </a:extLst>
          </p:cNvPr>
          <p:cNvSpPr/>
          <p:nvPr/>
        </p:nvSpPr>
        <p:spPr>
          <a:xfrm>
            <a:off x="3133381" y="1794362"/>
            <a:ext cx="612000" cy="612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xmlns="" id="{F08B0711-899A-4FAF-910B-5BCF795BFC1A}"/>
              </a:ext>
            </a:extLst>
          </p:cNvPr>
          <p:cNvSpPr txBox="1"/>
          <p:nvPr/>
        </p:nvSpPr>
        <p:spPr>
          <a:xfrm>
            <a:off x="772357" y="1915696"/>
            <a:ext cx="479807" cy="369332"/>
          </a:xfrm>
          <a:prstGeom prst="rect">
            <a:avLst/>
          </a:prstGeom>
          <a:noFill/>
        </p:spPr>
        <p:txBody>
          <a:bodyPr wrap="square" rtlCol="0">
            <a:spAutoFit/>
          </a:bodyPr>
          <a:lstStyle/>
          <a:p>
            <a:r>
              <a:rPr lang="en-GB" b="1" dirty="0">
                <a:latin typeface="Century Gothic" panose="020B0502020202020204" pitchFamily="34" charset="0"/>
              </a:rPr>
              <a:t>A.</a:t>
            </a:r>
          </a:p>
        </p:txBody>
      </p:sp>
      <p:sp>
        <p:nvSpPr>
          <p:cNvPr id="17" name="Isosceles Triangle 16">
            <a:extLst>
              <a:ext uri="{FF2B5EF4-FFF2-40B4-BE49-F238E27FC236}">
                <a16:creationId xmlns:a16="http://schemas.microsoft.com/office/drawing/2014/main" xmlns="" id="{83310597-C22D-453D-B92E-DF915AA5F750}"/>
              </a:ext>
            </a:extLst>
          </p:cNvPr>
          <p:cNvSpPr/>
          <p:nvPr/>
        </p:nvSpPr>
        <p:spPr>
          <a:xfrm rot="16200000">
            <a:off x="4001948" y="1794026"/>
            <a:ext cx="620198" cy="612673"/>
          </a:xfrm>
          <a:prstGeom prst="triangl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xmlns="" id="{D790D5F4-BEED-4B91-8FA6-5756BBDDBAA6}"/>
              </a:ext>
            </a:extLst>
          </p:cNvPr>
          <p:cNvSpPr/>
          <p:nvPr/>
        </p:nvSpPr>
        <p:spPr>
          <a:xfrm>
            <a:off x="4878713" y="1794026"/>
            <a:ext cx="479807" cy="612673"/>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a:t>
            </a:r>
          </a:p>
        </p:txBody>
      </p:sp>
      <p:sp>
        <p:nvSpPr>
          <p:cNvPr id="21" name="Oval 20">
            <a:extLst>
              <a:ext uri="{FF2B5EF4-FFF2-40B4-BE49-F238E27FC236}">
                <a16:creationId xmlns:a16="http://schemas.microsoft.com/office/drawing/2014/main" xmlns="" id="{BBADA4D8-BA19-4480-80AC-25D133AB156E}"/>
              </a:ext>
            </a:extLst>
          </p:cNvPr>
          <p:cNvSpPr/>
          <p:nvPr/>
        </p:nvSpPr>
        <p:spPr>
          <a:xfrm>
            <a:off x="5615087" y="1794362"/>
            <a:ext cx="612000" cy="612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Isosceles Triangle 21">
            <a:extLst>
              <a:ext uri="{FF2B5EF4-FFF2-40B4-BE49-F238E27FC236}">
                <a16:creationId xmlns:a16="http://schemas.microsoft.com/office/drawing/2014/main" xmlns="" id="{F87CF896-5A04-41D9-BE47-33094112140F}"/>
              </a:ext>
            </a:extLst>
          </p:cNvPr>
          <p:cNvSpPr/>
          <p:nvPr/>
        </p:nvSpPr>
        <p:spPr>
          <a:xfrm rot="16200000">
            <a:off x="6435322" y="1794026"/>
            <a:ext cx="620198" cy="612673"/>
          </a:xfrm>
          <a:prstGeom prst="triangl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xmlns="" id="{24AD05A5-9EA2-4B8C-A7DE-AD7BE2815376}"/>
              </a:ext>
            </a:extLst>
          </p:cNvPr>
          <p:cNvSpPr/>
          <p:nvPr/>
        </p:nvSpPr>
        <p:spPr>
          <a:xfrm>
            <a:off x="7312087" y="1794026"/>
            <a:ext cx="479807" cy="61267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xmlns="" id="{584446D7-ABDE-4B0F-B66E-E907974F63FD}"/>
              </a:ext>
            </a:extLst>
          </p:cNvPr>
          <p:cNvSpPr/>
          <p:nvPr/>
        </p:nvSpPr>
        <p:spPr>
          <a:xfrm>
            <a:off x="2330910" y="3096086"/>
            <a:ext cx="612000" cy="612000"/>
          </a:xfrm>
          <a:prstGeom prst="ellipse">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a:t>
            </a:r>
          </a:p>
        </p:txBody>
      </p:sp>
      <p:sp>
        <p:nvSpPr>
          <p:cNvPr id="15" name="Rectangle 14">
            <a:extLst>
              <a:ext uri="{FF2B5EF4-FFF2-40B4-BE49-F238E27FC236}">
                <a16:creationId xmlns:a16="http://schemas.microsoft.com/office/drawing/2014/main" xmlns="" id="{46D306FC-6254-4E18-8F2A-352AE65C0D44}"/>
              </a:ext>
            </a:extLst>
          </p:cNvPr>
          <p:cNvSpPr/>
          <p:nvPr/>
        </p:nvSpPr>
        <p:spPr>
          <a:xfrm>
            <a:off x="1520242" y="3096086"/>
            <a:ext cx="612000" cy="61200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xmlns="" id="{81DE9E15-5F35-4C18-815D-C015978E5F91}"/>
              </a:ext>
            </a:extLst>
          </p:cNvPr>
          <p:cNvSpPr txBox="1"/>
          <p:nvPr/>
        </p:nvSpPr>
        <p:spPr>
          <a:xfrm>
            <a:off x="779344" y="3217420"/>
            <a:ext cx="479807" cy="369332"/>
          </a:xfrm>
          <a:prstGeom prst="rect">
            <a:avLst/>
          </a:prstGeom>
          <a:noFill/>
        </p:spPr>
        <p:txBody>
          <a:bodyPr wrap="square" rtlCol="0">
            <a:spAutoFit/>
          </a:bodyPr>
          <a:lstStyle/>
          <a:p>
            <a:r>
              <a:rPr lang="en-GB" b="1" dirty="0">
                <a:latin typeface="Century Gothic" panose="020B0502020202020204" pitchFamily="34" charset="0"/>
              </a:rPr>
              <a:t>B.</a:t>
            </a:r>
          </a:p>
        </p:txBody>
      </p:sp>
      <p:sp>
        <p:nvSpPr>
          <p:cNvPr id="25" name="Rectangle 24">
            <a:extLst>
              <a:ext uri="{FF2B5EF4-FFF2-40B4-BE49-F238E27FC236}">
                <a16:creationId xmlns:a16="http://schemas.microsoft.com/office/drawing/2014/main" xmlns="" id="{8B21D1F0-C899-459C-AC2B-68F1BFB41C77}"/>
              </a:ext>
            </a:extLst>
          </p:cNvPr>
          <p:cNvSpPr/>
          <p:nvPr/>
        </p:nvSpPr>
        <p:spPr>
          <a:xfrm rot="18085386">
            <a:off x="3141578" y="3280752"/>
            <a:ext cx="612000" cy="242668"/>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xmlns="" id="{D4904590-3005-425C-A37C-A010DAA520C0}"/>
              </a:ext>
            </a:extLst>
          </p:cNvPr>
          <p:cNvSpPr/>
          <p:nvPr/>
        </p:nvSpPr>
        <p:spPr>
          <a:xfrm>
            <a:off x="4753600" y="3096086"/>
            <a:ext cx="612000" cy="612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xmlns="" id="{8ADA957E-8B6F-4D00-B088-8673EB6B1400}"/>
              </a:ext>
            </a:extLst>
          </p:cNvPr>
          <p:cNvSpPr/>
          <p:nvPr/>
        </p:nvSpPr>
        <p:spPr>
          <a:xfrm>
            <a:off x="3942932" y="3096086"/>
            <a:ext cx="612000" cy="61200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xmlns="" id="{5D44658B-1260-4C5A-81A2-1311E84FDD0A}"/>
              </a:ext>
            </a:extLst>
          </p:cNvPr>
          <p:cNvSpPr/>
          <p:nvPr/>
        </p:nvSpPr>
        <p:spPr>
          <a:xfrm rot="18085386">
            <a:off x="5564268" y="3280752"/>
            <a:ext cx="612000" cy="242668"/>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xmlns="" id="{11CF819D-0420-4629-8015-03FB9AF4F538}"/>
              </a:ext>
            </a:extLst>
          </p:cNvPr>
          <p:cNvSpPr/>
          <p:nvPr/>
        </p:nvSpPr>
        <p:spPr>
          <a:xfrm>
            <a:off x="7247988" y="3096086"/>
            <a:ext cx="612000" cy="612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xmlns="" id="{54D0FFA7-8762-456C-8C58-410179B9BF51}"/>
              </a:ext>
            </a:extLst>
          </p:cNvPr>
          <p:cNvSpPr/>
          <p:nvPr/>
        </p:nvSpPr>
        <p:spPr>
          <a:xfrm>
            <a:off x="6437320" y="3096086"/>
            <a:ext cx="612000" cy="61200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8682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lumMod val="85000"/>
                    <a:lumOff val="15000"/>
                  </a:schemeClr>
                </a:solidFill>
                <a:latin typeface="Century Gothic" panose="020B0502020202020204" pitchFamily="34" charset="0"/>
              </a:rPr>
              <a:t>Draw the missing shape in these patterns.</a:t>
            </a: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6" name="Group 5">
            <a:extLst>
              <a:ext uri="{FF2B5EF4-FFF2-40B4-BE49-F238E27FC236}">
                <a16:creationId xmlns:a16="http://schemas.microsoft.com/office/drawing/2014/main" xmlns="" id="{77A417B1-2492-41CE-904F-D3660FF5F94D}"/>
              </a:ext>
            </a:extLst>
          </p:cNvPr>
          <p:cNvGrpSpPr/>
          <p:nvPr/>
        </p:nvGrpSpPr>
        <p:grpSpPr>
          <a:xfrm>
            <a:off x="772357" y="1794026"/>
            <a:ext cx="7019537" cy="612673"/>
            <a:chOff x="772357" y="1794026"/>
            <a:chExt cx="7019537" cy="612673"/>
          </a:xfrm>
        </p:grpSpPr>
        <p:sp>
          <p:nvSpPr>
            <p:cNvPr id="4" name="Rectangle 3">
              <a:extLst>
                <a:ext uri="{FF2B5EF4-FFF2-40B4-BE49-F238E27FC236}">
                  <a16:creationId xmlns:a16="http://schemas.microsoft.com/office/drawing/2014/main" xmlns="" id="{85C5493C-87F4-48E9-8F7E-172FC7647E63}"/>
                </a:ext>
              </a:extLst>
            </p:cNvPr>
            <p:cNvSpPr/>
            <p:nvPr/>
          </p:nvSpPr>
          <p:spPr>
            <a:xfrm>
              <a:off x="2397007" y="1794026"/>
              <a:ext cx="479807" cy="61267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xmlns="" id="{3A6C5800-9C9B-40A2-BAA1-453760FECFBD}"/>
                </a:ext>
              </a:extLst>
            </p:cNvPr>
            <p:cNvSpPr/>
            <p:nvPr/>
          </p:nvSpPr>
          <p:spPr>
            <a:xfrm>
              <a:off x="3133381" y="1794362"/>
              <a:ext cx="612000" cy="612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xmlns="" id="{F08B0711-899A-4FAF-910B-5BCF795BFC1A}"/>
                </a:ext>
              </a:extLst>
            </p:cNvPr>
            <p:cNvSpPr txBox="1"/>
            <p:nvPr/>
          </p:nvSpPr>
          <p:spPr>
            <a:xfrm>
              <a:off x="772357" y="1915696"/>
              <a:ext cx="479807" cy="369332"/>
            </a:xfrm>
            <a:prstGeom prst="rect">
              <a:avLst/>
            </a:prstGeom>
            <a:noFill/>
          </p:spPr>
          <p:txBody>
            <a:bodyPr wrap="square" rtlCol="0">
              <a:spAutoFit/>
            </a:bodyPr>
            <a:lstStyle/>
            <a:p>
              <a:r>
                <a:rPr lang="en-GB" b="1" dirty="0">
                  <a:latin typeface="Century Gothic" panose="020B0502020202020204" pitchFamily="34" charset="0"/>
                </a:rPr>
                <a:t>A.</a:t>
              </a:r>
            </a:p>
          </p:txBody>
        </p:sp>
        <p:sp>
          <p:nvSpPr>
            <p:cNvPr id="20" name="Rectangle 19">
              <a:extLst>
                <a:ext uri="{FF2B5EF4-FFF2-40B4-BE49-F238E27FC236}">
                  <a16:creationId xmlns:a16="http://schemas.microsoft.com/office/drawing/2014/main" xmlns="" id="{D790D5F4-BEED-4B91-8FA6-5756BBDDBAA6}"/>
                </a:ext>
              </a:extLst>
            </p:cNvPr>
            <p:cNvSpPr/>
            <p:nvPr/>
          </p:nvSpPr>
          <p:spPr>
            <a:xfrm>
              <a:off x="4878713" y="1794026"/>
              <a:ext cx="479807" cy="612673"/>
            </a:xfrm>
            <a:prstGeom prst="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2400" b="1" dirty="0">
                <a:solidFill>
                  <a:schemeClr val="tx1"/>
                </a:solidFill>
                <a:latin typeface="Century Gothic" panose="020B0502020202020204" pitchFamily="34" charset="0"/>
              </a:endParaRPr>
            </a:p>
          </p:txBody>
        </p:sp>
        <p:sp>
          <p:nvSpPr>
            <p:cNvPr id="21" name="Oval 20">
              <a:extLst>
                <a:ext uri="{FF2B5EF4-FFF2-40B4-BE49-F238E27FC236}">
                  <a16:creationId xmlns:a16="http://schemas.microsoft.com/office/drawing/2014/main" xmlns="" id="{BBADA4D8-BA19-4480-80AC-25D133AB156E}"/>
                </a:ext>
              </a:extLst>
            </p:cNvPr>
            <p:cNvSpPr/>
            <p:nvPr/>
          </p:nvSpPr>
          <p:spPr>
            <a:xfrm>
              <a:off x="5615087" y="1794362"/>
              <a:ext cx="612000" cy="612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xmlns="" id="{24AD05A5-9EA2-4B8C-A7DE-AD7BE2815376}"/>
                </a:ext>
              </a:extLst>
            </p:cNvPr>
            <p:cNvSpPr/>
            <p:nvPr/>
          </p:nvSpPr>
          <p:spPr>
            <a:xfrm>
              <a:off x="7312087" y="1794026"/>
              <a:ext cx="479807" cy="61267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 name="Oval 4">
            <a:extLst>
              <a:ext uri="{FF2B5EF4-FFF2-40B4-BE49-F238E27FC236}">
                <a16:creationId xmlns:a16="http://schemas.microsoft.com/office/drawing/2014/main" xmlns="" id="{584446D7-ABDE-4B0F-B66E-E907974F63FD}"/>
              </a:ext>
            </a:extLst>
          </p:cNvPr>
          <p:cNvSpPr/>
          <p:nvPr/>
        </p:nvSpPr>
        <p:spPr>
          <a:xfrm>
            <a:off x="2330910" y="3096086"/>
            <a:ext cx="612000" cy="612000"/>
          </a:xfrm>
          <a:prstGeom prst="ellipse">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2400" b="1" dirty="0">
              <a:solidFill>
                <a:schemeClr val="tx1"/>
              </a:solidFill>
              <a:latin typeface="Century Gothic" panose="020B0502020202020204" pitchFamily="34" charset="0"/>
            </a:endParaRPr>
          </a:p>
        </p:txBody>
      </p:sp>
      <p:sp>
        <p:nvSpPr>
          <p:cNvPr id="15" name="Rectangle 14">
            <a:extLst>
              <a:ext uri="{FF2B5EF4-FFF2-40B4-BE49-F238E27FC236}">
                <a16:creationId xmlns:a16="http://schemas.microsoft.com/office/drawing/2014/main" xmlns="" id="{46D306FC-6254-4E18-8F2A-352AE65C0D44}"/>
              </a:ext>
            </a:extLst>
          </p:cNvPr>
          <p:cNvSpPr/>
          <p:nvPr/>
        </p:nvSpPr>
        <p:spPr>
          <a:xfrm>
            <a:off x="1520242" y="3096086"/>
            <a:ext cx="612000" cy="61200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xmlns="" id="{81DE9E15-5F35-4C18-815D-C015978E5F91}"/>
              </a:ext>
            </a:extLst>
          </p:cNvPr>
          <p:cNvSpPr txBox="1"/>
          <p:nvPr/>
        </p:nvSpPr>
        <p:spPr>
          <a:xfrm>
            <a:off x="779344" y="3217420"/>
            <a:ext cx="479807" cy="369332"/>
          </a:xfrm>
          <a:prstGeom prst="rect">
            <a:avLst/>
          </a:prstGeom>
          <a:noFill/>
        </p:spPr>
        <p:txBody>
          <a:bodyPr wrap="square" rtlCol="0">
            <a:spAutoFit/>
          </a:bodyPr>
          <a:lstStyle/>
          <a:p>
            <a:r>
              <a:rPr lang="en-GB" b="1" dirty="0">
                <a:latin typeface="Century Gothic" panose="020B0502020202020204" pitchFamily="34" charset="0"/>
              </a:rPr>
              <a:t>B.</a:t>
            </a:r>
          </a:p>
        </p:txBody>
      </p:sp>
      <p:sp>
        <p:nvSpPr>
          <p:cNvPr id="26" name="Oval 25">
            <a:extLst>
              <a:ext uri="{FF2B5EF4-FFF2-40B4-BE49-F238E27FC236}">
                <a16:creationId xmlns:a16="http://schemas.microsoft.com/office/drawing/2014/main" xmlns="" id="{D4904590-3005-425C-A37C-A010DAA520C0}"/>
              </a:ext>
            </a:extLst>
          </p:cNvPr>
          <p:cNvSpPr/>
          <p:nvPr/>
        </p:nvSpPr>
        <p:spPr>
          <a:xfrm>
            <a:off x="4753600" y="3096086"/>
            <a:ext cx="612000" cy="612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xmlns="" id="{8ADA957E-8B6F-4D00-B088-8673EB6B1400}"/>
              </a:ext>
            </a:extLst>
          </p:cNvPr>
          <p:cNvSpPr/>
          <p:nvPr/>
        </p:nvSpPr>
        <p:spPr>
          <a:xfrm>
            <a:off x="3942932" y="3096086"/>
            <a:ext cx="612000" cy="61200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xmlns="" id="{11CF819D-0420-4629-8015-03FB9AF4F538}"/>
              </a:ext>
            </a:extLst>
          </p:cNvPr>
          <p:cNvSpPr/>
          <p:nvPr/>
        </p:nvSpPr>
        <p:spPr>
          <a:xfrm>
            <a:off x="7247988" y="3096086"/>
            <a:ext cx="612000" cy="612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xmlns="" id="{54D0FFA7-8762-456C-8C58-410179B9BF51}"/>
              </a:ext>
            </a:extLst>
          </p:cNvPr>
          <p:cNvSpPr/>
          <p:nvPr/>
        </p:nvSpPr>
        <p:spPr>
          <a:xfrm>
            <a:off x="6437320" y="3096086"/>
            <a:ext cx="612000" cy="61200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xmlns="" id="{D90F0692-550D-4B99-B76D-D44DF23F2D83}"/>
              </a:ext>
            </a:extLst>
          </p:cNvPr>
          <p:cNvSpPr/>
          <p:nvPr/>
        </p:nvSpPr>
        <p:spPr>
          <a:xfrm rot="18085386">
            <a:off x="3141578" y="3280752"/>
            <a:ext cx="612000" cy="242668"/>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xmlns="" id="{AD27EA52-DCC7-4B36-B5E6-EBD508C7A947}"/>
              </a:ext>
            </a:extLst>
          </p:cNvPr>
          <p:cNvSpPr/>
          <p:nvPr/>
        </p:nvSpPr>
        <p:spPr>
          <a:xfrm rot="18085386">
            <a:off x="5564268" y="3280752"/>
            <a:ext cx="612000" cy="242668"/>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Isosceles Triangle 32">
            <a:extLst>
              <a:ext uri="{FF2B5EF4-FFF2-40B4-BE49-F238E27FC236}">
                <a16:creationId xmlns:a16="http://schemas.microsoft.com/office/drawing/2014/main" xmlns="" id="{A1B42C7D-F88D-4A74-87B3-DA1D4C0A926E}"/>
              </a:ext>
            </a:extLst>
          </p:cNvPr>
          <p:cNvSpPr/>
          <p:nvPr/>
        </p:nvSpPr>
        <p:spPr>
          <a:xfrm rot="16200000">
            <a:off x="1520242" y="1794026"/>
            <a:ext cx="620198" cy="612673"/>
          </a:xfrm>
          <a:prstGeom prst="triangl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Isosceles Triangle 33">
            <a:extLst>
              <a:ext uri="{FF2B5EF4-FFF2-40B4-BE49-F238E27FC236}">
                <a16:creationId xmlns:a16="http://schemas.microsoft.com/office/drawing/2014/main" xmlns="" id="{02264105-F14B-4E9E-BD02-D4F75908E99A}"/>
              </a:ext>
            </a:extLst>
          </p:cNvPr>
          <p:cNvSpPr/>
          <p:nvPr/>
        </p:nvSpPr>
        <p:spPr>
          <a:xfrm rot="16200000">
            <a:off x="4001948" y="1794026"/>
            <a:ext cx="620198" cy="612673"/>
          </a:xfrm>
          <a:prstGeom prst="triangl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Isosceles Triangle 34">
            <a:extLst>
              <a:ext uri="{FF2B5EF4-FFF2-40B4-BE49-F238E27FC236}">
                <a16:creationId xmlns:a16="http://schemas.microsoft.com/office/drawing/2014/main" xmlns="" id="{72BF5C82-F7BB-4658-8A6C-96F9ED07031D}"/>
              </a:ext>
            </a:extLst>
          </p:cNvPr>
          <p:cNvSpPr/>
          <p:nvPr/>
        </p:nvSpPr>
        <p:spPr>
          <a:xfrm rot="16200000">
            <a:off x="6435322" y="1794026"/>
            <a:ext cx="620198" cy="612673"/>
          </a:xfrm>
          <a:prstGeom prst="triangl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02813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lumMod val="85000"/>
                    <a:lumOff val="15000"/>
                  </a:schemeClr>
                </a:solidFill>
                <a:latin typeface="Century Gothic" panose="020B0502020202020204" pitchFamily="34" charset="0"/>
              </a:rPr>
              <a:t>Tick the shape that continues the pattern.</a:t>
            </a: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31" name="Picture 30">
            <a:extLst>
              <a:ext uri="{FF2B5EF4-FFF2-40B4-BE49-F238E27FC236}">
                <a16:creationId xmlns:a16="http://schemas.microsoft.com/office/drawing/2014/main" xmlns="" id="{A04E39B6-CEAA-43AE-948B-1193D277604E}"/>
              </a:ext>
            </a:extLst>
          </p:cNvPr>
          <p:cNvPicPr>
            <a:picLocks noChangeAspect="1"/>
          </p:cNvPicPr>
          <p:nvPr/>
        </p:nvPicPr>
        <p:blipFill>
          <a:blip r:embed="rId4"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flipV="1">
            <a:off x="2043881" y="2298044"/>
            <a:ext cx="1332000" cy="1332000"/>
          </a:xfrm>
          <a:prstGeom prst="rect">
            <a:avLst/>
          </a:prstGeom>
        </p:spPr>
      </p:pic>
      <p:pic>
        <p:nvPicPr>
          <p:cNvPr id="32" name="Picture 31" descr="A picture containing clipart&#10;&#10;Description automatically generated">
            <a:extLst>
              <a:ext uri="{FF2B5EF4-FFF2-40B4-BE49-F238E27FC236}">
                <a16:creationId xmlns:a16="http://schemas.microsoft.com/office/drawing/2014/main" xmlns="" id="{4E861EC4-7073-4F11-95E0-16CAFB619BD6}"/>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240000" y="2298044"/>
            <a:ext cx="1332000" cy="1332000"/>
          </a:xfrm>
          <a:prstGeom prst="rect">
            <a:avLst/>
          </a:prstGeom>
        </p:spPr>
      </p:pic>
      <p:pic>
        <p:nvPicPr>
          <p:cNvPr id="33" name="Picture 32" descr="A picture containing athletic game&#10;&#10;Description automatically generated">
            <a:extLst>
              <a:ext uri="{FF2B5EF4-FFF2-40B4-BE49-F238E27FC236}">
                <a16:creationId xmlns:a16="http://schemas.microsoft.com/office/drawing/2014/main" xmlns="" id="{3170D4DB-320F-4A95-9378-0FABA11F6E42}"/>
              </a:ext>
            </a:extLst>
          </p:cNvPr>
          <p:cNvPicPr>
            <a:picLocks noChangeAspect="1"/>
          </p:cNvPicPr>
          <p:nvPr/>
        </p:nvPicPr>
        <p:blipFill>
          <a:blip r:embed="rId6"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685365" y="2216845"/>
            <a:ext cx="1494398" cy="1494398"/>
          </a:xfrm>
          <a:prstGeom prst="rect">
            <a:avLst/>
          </a:prstGeom>
        </p:spPr>
      </p:pic>
      <p:pic>
        <p:nvPicPr>
          <p:cNvPr id="37" name="Picture 36">
            <a:extLst>
              <a:ext uri="{FF2B5EF4-FFF2-40B4-BE49-F238E27FC236}">
                <a16:creationId xmlns:a16="http://schemas.microsoft.com/office/drawing/2014/main" xmlns="" id="{C86E10EE-11C4-4C8B-B5E9-05CB347AB2D9}"/>
              </a:ext>
            </a:extLst>
          </p:cNvPr>
          <p:cNvPicPr>
            <a:picLocks noChangeAspect="1"/>
          </p:cNvPicPr>
          <p:nvPr/>
        </p:nvPicPr>
        <p:blipFill>
          <a:blip r:embed="rId4"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flipV="1">
            <a:off x="5930516" y="2298044"/>
            <a:ext cx="1332000" cy="1332000"/>
          </a:xfrm>
          <a:prstGeom prst="rect">
            <a:avLst/>
          </a:prstGeom>
        </p:spPr>
      </p:pic>
      <p:pic>
        <p:nvPicPr>
          <p:cNvPr id="38" name="Picture 37" descr="A picture containing clipart&#10;&#10;Description automatically generated">
            <a:extLst>
              <a:ext uri="{FF2B5EF4-FFF2-40B4-BE49-F238E27FC236}">
                <a16:creationId xmlns:a16="http://schemas.microsoft.com/office/drawing/2014/main" xmlns="" id="{78C77160-4D58-40D5-9481-C5BC85DC893D}"/>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26635" y="2298044"/>
            <a:ext cx="1332000" cy="1332000"/>
          </a:xfrm>
          <a:prstGeom prst="rect">
            <a:avLst/>
          </a:prstGeom>
        </p:spPr>
      </p:pic>
      <p:pic>
        <p:nvPicPr>
          <p:cNvPr id="39" name="Picture 38" descr="A picture containing athletic game&#10;&#10;Description automatically generated">
            <a:extLst>
              <a:ext uri="{FF2B5EF4-FFF2-40B4-BE49-F238E27FC236}">
                <a16:creationId xmlns:a16="http://schemas.microsoft.com/office/drawing/2014/main" xmlns="" id="{137EB054-36DB-47BC-A0A4-5FEC7B40847F}"/>
              </a:ext>
            </a:extLst>
          </p:cNvPr>
          <p:cNvPicPr>
            <a:picLocks noChangeAspect="1"/>
          </p:cNvPicPr>
          <p:nvPr/>
        </p:nvPicPr>
        <p:blipFill>
          <a:blip r:embed="rId6"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4572000" y="2216845"/>
            <a:ext cx="1494398" cy="1494398"/>
          </a:xfrm>
          <a:prstGeom prst="rect">
            <a:avLst/>
          </a:prstGeom>
        </p:spPr>
      </p:pic>
      <p:graphicFrame>
        <p:nvGraphicFramePr>
          <p:cNvPr id="9" name="Table 9">
            <a:extLst>
              <a:ext uri="{FF2B5EF4-FFF2-40B4-BE49-F238E27FC236}">
                <a16:creationId xmlns:a16="http://schemas.microsoft.com/office/drawing/2014/main" xmlns="" id="{21B91266-8835-4D54-B464-FC523EEB9046}"/>
              </a:ext>
            </a:extLst>
          </p:cNvPr>
          <p:cNvGraphicFramePr>
            <a:graphicFrameLocks noGrp="1"/>
          </p:cNvGraphicFramePr>
          <p:nvPr>
            <p:extLst>
              <p:ext uri="{D42A27DB-BD31-4B8C-83A1-F6EECF244321}">
                <p14:modId xmlns:p14="http://schemas.microsoft.com/office/powerpoint/2010/main" val="3052796023"/>
              </p:ext>
            </p:extLst>
          </p:nvPr>
        </p:nvGraphicFramePr>
        <p:xfrm>
          <a:off x="725020" y="4641155"/>
          <a:ext cx="7278546" cy="360000"/>
        </p:xfrm>
        <a:graphic>
          <a:graphicData uri="http://schemas.openxmlformats.org/drawingml/2006/table">
            <a:tbl>
              <a:tblPr firstRow="1" bandRow="1">
                <a:tableStyleId>{5C22544A-7EE6-4342-B048-85BDC9FD1C3A}</a:tableStyleId>
              </a:tblPr>
              <a:tblGrid>
                <a:gridCol w="554182">
                  <a:extLst>
                    <a:ext uri="{9D8B030D-6E8A-4147-A177-3AD203B41FA5}">
                      <a16:colId xmlns:a16="http://schemas.microsoft.com/office/drawing/2014/main" xmlns="" val="1869096594"/>
                    </a:ext>
                  </a:extLst>
                </a:gridCol>
                <a:gridCol w="1440000">
                  <a:extLst>
                    <a:ext uri="{9D8B030D-6E8A-4147-A177-3AD203B41FA5}">
                      <a16:colId xmlns:a16="http://schemas.microsoft.com/office/drawing/2014/main" xmlns="" val="2049156382"/>
                    </a:ext>
                  </a:extLst>
                </a:gridCol>
                <a:gridCol w="360000">
                  <a:extLst>
                    <a:ext uri="{9D8B030D-6E8A-4147-A177-3AD203B41FA5}">
                      <a16:colId xmlns:a16="http://schemas.microsoft.com/office/drawing/2014/main" xmlns="" val="3774708997"/>
                    </a:ext>
                  </a:extLst>
                </a:gridCol>
                <a:gridCol w="108000">
                  <a:extLst>
                    <a:ext uri="{9D8B030D-6E8A-4147-A177-3AD203B41FA5}">
                      <a16:colId xmlns:a16="http://schemas.microsoft.com/office/drawing/2014/main" xmlns="" val="3979640095"/>
                    </a:ext>
                  </a:extLst>
                </a:gridCol>
                <a:gridCol w="554182">
                  <a:extLst>
                    <a:ext uri="{9D8B030D-6E8A-4147-A177-3AD203B41FA5}">
                      <a16:colId xmlns:a16="http://schemas.microsoft.com/office/drawing/2014/main" xmlns="" val="4046402645"/>
                    </a:ext>
                  </a:extLst>
                </a:gridCol>
                <a:gridCol w="1440000">
                  <a:extLst>
                    <a:ext uri="{9D8B030D-6E8A-4147-A177-3AD203B41FA5}">
                      <a16:colId xmlns:a16="http://schemas.microsoft.com/office/drawing/2014/main" xmlns="" val="802718175"/>
                    </a:ext>
                  </a:extLst>
                </a:gridCol>
                <a:gridCol w="360000">
                  <a:extLst>
                    <a:ext uri="{9D8B030D-6E8A-4147-A177-3AD203B41FA5}">
                      <a16:colId xmlns:a16="http://schemas.microsoft.com/office/drawing/2014/main" xmlns="" val="1373559716"/>
                    </a:ext>
                  </a:extLst>
                </a:gridCol>
                <a:gridCol w="108000">
                  <a:extLst>
                    <a:ext uri="{9D8B030D-6E8A-4147-A177-3AD203B41FA5}">
                      <a16:colId xmlns:a16="http://schemas.microsoft.com/office/drawing/2014/main" xmlns="" val="105132083"/>
                    </a:ext>
                  </a:extLst>
                </a:gridCol>
                <a:gridCol w="554182">
                  <a:extLst>
                    <a:ext uri="{9D8B030D-6E8A-4147-A177-3AD203B41FA5}">
                      <a16:colId xmlns:a16="http://schemas.microsoft.com/office/drawing/2014/main" xmlns="" val="4185834433"/>
                    </a:ext>
                  </a:extLst>
                </a:gridCol>
                <a:gridCol w="1440000">
                  <a:extLst>
                    <a:ext uri="{9D8B030D-6E8A-4147-A177-3AD203B41FA5}">
                      <a16:colId xmlns:a16="http://schemas.microsoft.com/office/drawing/2014/main" xmlns="" val="3329912548"/>
                    </a:ext>
                  </a:extLst>
                </a:gridCol>
                <a:gridCol w="360000">
                  <a:extLst>
                    <a:ext uri="{9D8B030D-6E8A-4147-A177-3AD203B41FA5}">
                      <a16:colId xmlns:a16="http://schemas.microsoft.com/office/drawing/2014/main" xmlns="" val="4280358160"/>
                    </a:ext>
                  </a:extLst>
                </a:gridCol>
              </a:tblGrid>
              <a:tr h="360000">
                <a:tc>
                  <a:txBody>
                    <a:bodyPr/>
                    <a:lstStyle/>
                    <a:p>
                      <a:pPr algn="ctr"/>
                      <a:r>
                        <a:rPr lang="en-GB" dirty="0">
                          <a:solidFill>
                            <a:schemeClr val="tx1"/>
                          </a:solidFill>
                          <a:latin typeface="Century Gothic" panose="020B0502020202020204" pitchFamily="34" charset="0"/>
                        </a:rPr>
                        <a:t>A.</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0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solidFill>
                            <a:schemeClr val="tx1"/>
                          </a:solidFill>
                          <a:latin typeface="Century Gothic" panose="020B0502020202020204" pitchFamily="34" charset="0"/>
                        </a:rPr>
                        <a:t>B.</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0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solidFill>
                            <a:schemeClr val="tx1"/>
                          </a:solidFill>
                          <a:latin typeface="Century Gothic" panose="020B0502020202020204" pitchFamily="34" charset="0"/>
                        </a:rPr>
                        <a:t>C.</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498002494"/>
                  </a:ext>
                </a:extLst>
              </a:tr>
            </a:tbl>
          </a:graphicData>
        </a:graphic>
      </p:graphicFrame>
      <p:pic>
        <p:nvPicPr>
          <p:cNvPr id="40" name="Picture 39" descr="A picture containing athletic game&#10;&#10;Description automatically generated">
            <a:extLst>
              <a:ext uri="{FF2B5EF4-FFF2-40B4-BE49-F238E27FC236}">
                <a16:creationId xmlns:a16="http://schemas.microsoft.com/office/drawing/2014/main" xmlns="" id="{FF37167A-C00D-475C-9211-BDDC94A0903E}"/>
              </a:ext>
            </a:extLst>
          </p:cNvPr>
          <p:cNvPicPr>
            <a:picLocks noChangeAspect="1"/>
          </p:cNvPicPr>
          <p:nvPr/>
        </p:nvPicPr>
        <p:blipFill>
          <a:blip r:embed="rId6"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6066726" y="4073956"/>
            <a:ext cx="1494398" cy="1494398"/>
          </a:xfrm>
          <a:prstGeom prst="rect">
            <a:avLst/>
          </a:prstGeom>
        </p:spPr>
      </p:pic>
      <p:pic>
        <p:nvPicPr>
          <p:cNvPr id="41" name="Picture 40">
            <a:extLst>
              <a:ext uri="{FF2B5EF4-FFF2-40B4-BE49-F238E27FC236}">
                <a16:creationId xmlns:a16="http://schemas.microsoft.com/office/drawing/2014/main" xmlns="" id="{CA7275B3-C17F-4073-9DAA-0CD4452C92FD}"/>
              </a:ext>
            </a:extLst>
          </p:cNvPr>
          <p:cNvPicPr>
            <a:picLocks noChangeAspect="1"/>
          </p:cNvPicPr>
          <p:nvPr/>
        </p:nvPicPr>
        <p:blipFill>
          <a:blip r:embed="rId4"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flipV="1">
            <a:off x="1220336" y="4155155"/>
            <a:ext cx="1332000" cy="1332000"/>
          </a:xfrm>
          <a:prstGeom prst="rect">
            <a:avLst/>
          </a:prstGeom>
        </p:spPr>
      </p:pic>
      <p:pic>
        <p:nvPicPr>
          <p:cNvPr id="42" name="Picture 41" descr="A picture containing clipart&#10;&#10;Description automatically generated">
            <a:extLst>
              <a:ext uri="{FF2B5EF4-FFF2-40B4-BE49-F238E27FC236}">
                <a16:creationId xmlns:a16="http://schemas.microsoft.com/office/drawing/2014/main" xmlns="" id="{3EB5159E-BB5C-484D-B4ED-D877A98D6AFE}"/>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698293" y="4155155"/>
            <a:ext cx="1332000" cy="1332000"/>
          </a:xfrm>
          <a:prstGeom prst="rect">
            <a:avLst/>
          </a:prstGeom>
        </p:spPr>
      </p:pic>
    </p:spTree>
    <p:extLst>
      <p:ext uri="{BB962C8B-B14F-4D97-AF65-F5344CB8AC3E}">
        <p14:creationId xmlns:p14="http://schemas.microsoft.com/office/powerpoint/2010/main" val="9558361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lumMod val="85000"/>
                    <a:lumOff val="15000"/>
                  </a:schemeClr>
                </a:solidFill>
                <a:latin typeface="Century Gothic" panose="020B0502020202020204" pitchFamily="34" charset="0"/>
              </a:rPr>
              <a:t>Tick the shape that continues the pattern.</a:t>
            </a: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32" name="Picture 31" descr="A picture containing clipart&#10;&#10;Description automatically generated">
            <a:extLst>
              <a:ext uri="{FF2B5EF4-FFF2-40B4-BE49-F238E27FC236}">
                <a16:creationId xmlns:a16="http://schemas.microsoft.com/office/drawing/2014/main" xmlns="" id="{4E861EC4-7073-4F11-95E0-16CAFB619BD6}"/>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240000" y="2298044"/>
            <a:ext cx="1332000" cy="1332000"/>
          </a:xfrm>
          <a:prstGeom prst="rect">
            <a:avLst/>
          </a:prstGeom>
        </p:spPr>
      </p:pic>
      <p:pic>
        <p:nvPicPr>
          <p:cNvPr id="33" name="Picture 32" descr="A picture containing athletic game&#10;&#10;Description automatically generated">
            <a:extLst>
              <a:ext uri="{FF2B5EF4-FFF2-40B4-BE49-F238E27FC236}">
                <a16:creationId xmlns:a16="http://schemas.microsoft.com/office/drawing/2014/main" xmlns="" id="{3170D4DB-320F-4A95-9378-0FABA11F6E42}"/>
              </a:ext>
            </a:extLst>
          </p:cNvPr>
          <p:cNvPicPr>
            <a:picLocks noChangeAspect="1"/>
          </p:cNvPicPr>
          <p:nvPr/>
        </p:nvPicPr>
        <p:blipFill>
          <a:blip r:embed="rId5"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685365" y="2216845"/>
            <a:ext cx="1494398" cy="1494398"/>
          </a:xfrm>
          <a:prstGeom prst="rect">
            <a:avLst/>
          </a:prstGeom>
        </p:spPr>
      </p:pic>
      <p:pic>
        <p:nvPicPr>
          <p:cNvPr id="38" name="Picture 37" descr="A picture containing clipart&#10;&#10;Description automatically generated">
            <a:extLst>
              <a:ext uri="{FF2B5EF4-FFF2-40B4-BE49-F238E27FC236}">
                <a16:creationId xmlns:a16="http://schemas.microsoft.com/office/drawing/2014/main" xmlns="" id="{78C77160-4D58-40D5-9481-C5BC85DC893D}"/>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26635" y="2298044"/>
            <a:ext cx="1332000" cy="1332000"/>
          </a:xfrm>
          <a:prstGeom prst="rect">
            <a:avLst/>
          </a:prstGeom>
        </p:spPr>
      </p:pic>
      <p:pic>
        <p:nvPicPr>
          <p:cNvPr id="39" name="Picture 38" descr="A picture containing athletic game&#10;&#10;Description automatically generated">
            <a:extLst>
              <a:ext uri="{FF2B5EF4-FFF2-40B4-BE49-F238E27FC236}">
                <a16:creationId xmlns:a16="http://schemas.microsoft.com/office/drawing/2014/main" xmlns="" id="{137EB054-36DB-47BC-A0A4-5FEC7B40847F}"/>
              </a:ext>
            </a:extLst>
          </p:cNvPr>
          <p:cNvPicPr>
            <a:picLocks noChangeAspect="1"/>
          </p:cNvPicPr>
          <p:nvPr/>
        </p:nvPicPr>
        <p:blipFill>
          <a:blip r:embed="rId5"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4572000" y="2216845"/>
            <a:ext cx="1494398" cy="1494398"/>
          </a:xfrm>
          <a:prstGeom prst="rect">
            <a:avLst/>
          </a:prstGeom>
        </p:spPr>
      </p:pic>
      <p:graphicFrame>
        <p:nvGraphicFramePr>
          <p:cNvPr id="9" name="Table 9">
            <a:extLst>
              <a:ext uri="{FF2B5EF4-FFF2-40B4-BE49-F238E27FC236}">
                <a16:creationId xmlns:a16="http://schemas.microsoft.com/office/drawing/2014/main" xmlns="" id="{21B91266-8835-4D54-B464-FC523EEB9046}"/>
              </a:ext>
            </a:extLst>
          </p:cNvPr>
          <p:cNvGraphicFramePr>
            <a:graphicFrameLocks noGrp="1"/>
          </p:cNvGraphicFramePr>
          <p:nvPr>
            <p:extLst>
              <p:ext uri="{D42A27DB-BD31-4B8C-83A1-F6EECF244321}">
                <p14:modId xmlns:p14="http://schemas.microsoft.com/office/powerpoint/2010/main" val="3956452723"/>
              </p:ext>
            </p:extLst>
          </p:nvPr>
        </p:nvGraphicFramePr>
        <p:xfrm>
          <a:off x="725020" y="4641155"/>
          <a:ext cx="7278546" cy="360000"/>
        </p:xfrm>
        <a:graphic>
          <a:graphicData uri="http://schemas.openxmlformats.org/drawingml/2006/table">
            <a:tbl>
              <a:tblPr firstRow="1" bandRow="1">
                <a:tableStyleId>{5C22544A-7EE6-4342-B048-85BDC9FD1C3A}</a:tableStyleId>
              </a:tblPr>
              <a:tblGrid>
                <a:gridCol w="554182">
                  <a:extLst>
                    <a:ext uri="{9D8B030D-6E8A-4147-A177-3AD203B41FA5}">
                      <a16:colId xmlns:a16="http://schemas.microsoft.com/office/drawing/2014/main" xmlns="" val="1869096594"/>
                    </a:ext>
                  </a:extLst>
                </a:gridCol>
                <a:gridCol w="1440000">
                  <a:extLst>
                    <a:ext uri="{9D8B030D-6E8A-4147-A177-3AD203B41FA5}">
                      <a16:colId xmlns:a16="http://schemas.microsoft.com/office/drawing/2014/main" xmlns="" val="2049156382"/>
                    </a:ext>
                  </a:extLst>
                </a:gridCol>
                <a:gridCol w="360000">
                  <a:extLst>
                    <a:ext uri="{9D8B030D-6E8A-4147-A177-3AD203B41FA5}">
                      <a16:colId xmlns:a16="http://schemas.microsoft.com/office/drawing/2014/main" xmlns="" val="3774708997"/>
                    </a:ext>
                  </a:extLst>
                </a:gridCol>
                <a:gridCol w="108000">
                  <a:extLst>
                    <a:ext uri="{9D8B030D-6E8A-4147-A177-3AD203B41FA5}">
                      <a16:colId xmlns:a16="http://schemas.microsoft.com/office/drawing/2014/main" xmlns="" val="3979640095"/>
                    </a:ext>
                  </a:extLst>
                </a:gridCol>
                <a:gridCol w="554182">
                  <a:extLst>
                    <a:ext uri="{9D8B030D-6E8A-4147-A177-3AD203B41FA5}">
                      <a16:colId xmlns:a16="http://schemas.microsoft.com/office/drawing/2014/main" xmlns="" val="4046402645"/>
                    </a:ext>
                  </a:extLst>
                </a:gridCol>
                <a:gridCol w="1440000">
                  <a:extLst>
                    <a:ext uri="{9D8B030D-6E8A-4147-A177-3AD203B41FA5}">
                      <a16:colId xmlns:a16="http://schemas.microsoft.com/office/drawing/2014/main" xmlns="" val="802718175"/>
                    </a:ext>
                  </a:extLst>
                </a:gridCol>
                <a:gridCol w="360000">
                  <a:extLst>
                    <a:ext uri="{9D8B030D-6E8A-4147-A177-3AD203B41FA5}">
                      <a16:colId xmlns:a16="http://schemas.microsoft.com/office/drawing/2014/main" xmlns="" val="1373559716"/>
                    </a:ext>
                  </a:extLst>
                </a:gridCol>
                <a:gridCol w="108000">
                  <a:extLst>
                    <a:ext uri="{9D8B030D-6E8A-4147-A177-3AD203B41FA5}">
                      <a16:colId xmlns:a16="http://schemas.microsoft.com/office/drawing/2014/main" xmlns="" val="105132083"/>
                    </a:ext>
                  </a:extLst>
                </a:gridCol>
                <a:gridCol w="554182">
                  <a:extLst>
                    <a:ext uri="{9D8B030D-6E8A-4147-A177-3AD203B41FA5}">
                      <a16:colId xmlns:a16="http://schemas.microsoft.com/office/drawing/2014/main" xmlns="" val="4185834433"/>
                    </a:ext>
                  </a:extLst>
                </a:gridCol>
                <a:gridCol w="1440000">
                  <a:extLst>
                    <a:ext uri="{9D8B030D-6E8A-4147-A177-3AD203B41FA5}">
                      <a16:colId xmlns:a16="http://schemas.microsoft.com/office/drawing/2014/main" xmlns="" val="3329912548"/>
                    </a:ext>
                  </a:extLst>
                </a:gridCol>
                <a:gridCol w="360000">
                  <a:extLst>
                    <a:ext uri="{9D8B030D-6E8A-4147-A177-3AD203B41FA5}">
                      <a16:colId xmlns:a16="http://schemas.microsoft.com/office/drawing/2014/main" xmlns="" val="4280358160"/>
                    </a:ext>
                  </a:extLst>
                </a:gridCol>
              </a:tblGrid>
              <a:tr h="360000">
                <a:tc>
                  <a:txBody>
                    <a:bodyPr/>
                    <a:lstStyle/>
                    <a:p>
                      <a:pPr algn="ctr"/>
                      <a:r>
                        <a:rPr lang="en-GB" dirty="0">
                          <a:solidFill>
                            <a:schemeClr val="accent3"/>
                          </a:solidFill>
                          <a:latin typeface="Century Gothic" panose="020B0502020202020204" pitchFamily="34" charset="0"/>
                        </a:rPr>
                        <a:t>A.</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solidFill>
                          <a:schemeClr val="tx1"/>
                        </a:solidFill>
                        <a:latin typeface="Century Gothic" panose="020B0502020202020204" pitchFamily="34" charset="0"/>
                      </a:endParaRPr>
                    </a:p>
                  </a:txBody>
                  <a:tcPr marL="0" marR="0" marT="0" marB="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00" dirty="0">
                        <a:solidFill>
                          <a:schemeClr val="tx1"/>
                        </a:solidFill>
                        <a:latin typeface="Century Gothic" panose="020B0502020202020204" pitchFamily="34" charset="0"/>
                      </a:endParaRPr>
                    </a:p>
                  </a:txBody>
                  <a:tcPr marL="0" marR="0" marT="0" marB="0" anchor="ctr">
                    <a:lnL w="12700" cap="flat" cmpd="sng" algn="ctr">
                      <a:solidFill>
                        <a:schemeClr val="accent3"/>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solidFill>
                            <a:schemeClr val="accent3"/>
                          </a:solidFill>
                          <a:latin typeface="Century Gothic" panose="020B0502020202020204" pitchFamily="34" charset="0"/>
                        </a:rPr>
                        <a:t>B.</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solidFill>
                          <a:schemeClr val="tx1"/>
                        </a:solidFill>
                        <a:latin typeface="Century Gothic" panose="020B0502020202020204" pitchFamily="34" charset="0"/>
                      </a:endParaRPr>
                    </a:p>
                  </a:txBody>
                  <a:tcPr marL="0" marR="0" marT="0" marB="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00" dirty="0">
                        <a:solidFill>
                          <a:schemeClr val="tx1"/>
                        </a:solidFill>
                        <a:latin typeface="Century Gothic" panose="020B0502020202020204" pitchFamily="34" charset="0"/>
                      </a:endParaRPr>
                    </a:p>
                  </a:txBody>
                  <a:tcPr marL="0" marR="0" marT="0" marB="0" anchor="ctr">
                    <a:lnL w="12700" cap="flat" cmpd="sng" algn="ctr">
                      <a:solidFill>
                        <a:schemeClr val="accent3"/>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solidFill>
                            <a:srgbClr val="FF0000"/>
                          </a:solidFill>
                          <a:latin typeface="Century Gothic" panose="020B0502020202020204" pitchFamily="34" charset="0"/>
                        </a:rPr>
                        <a:t>C.</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solidFill>
                            <a:srgbClr val="FF0000"/>
                          </a:solidFill>
                          <a:latin typeface="Century Gothic" panose="020B0502020202020204" pitchFamily="34" charset="0"/>
                          <a:sym typeface="Wingdings 2" panose="05020102010507070707" pitchFamily="18" charset="2"/>
                        </a:rPr>
                        <a:t></a:t>
                      </a:r>
                      <a:endParaRPr lang="en-GB" dirty="0">
                        <a:solidFill>
                          <a:srgbClr val="FF0000"/>
                        </a:solidFill>
                        <a:latin typeface="Century Gothic" panose="020B0502020202020204" pitchFamily="34" charset="0"/>
                      </a:endParaRPr>
                    </a:p>
                  </a:txBody>
                  <a:tcPr marL="0" marR="0" marT="0" marB="0"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498002494"/>
                  </a:ext>
                </a:extLst>
              </a:tr>
            </a:tbl>
          </a:graphicData>
        </a:graphic>
      </p:graphicFrame>
      <p:pic>
        <p:nvPicPr>
          <p:cNvPr id="40" name="Picture 39" descr="A picture containing athletic game&#10;&#10;Description automatically generated">
            <a:extLst>
              <a:ext uri="{FF2B5EF4-FFF2-40B4-BE49-F238E27FC236}">
                <a16:creationId xmlns:a16="http://schemas.microsoft.com/office/drawing/2014/main" xmlns="" id="{FF37167A-C00D-475C-9211-BDDC94A0903E}"/>
              </a:ext>
            </a:extLst>
          </p:cNvPr>
          <p:cNvPicPr>
            <a:picLocks noChangeAspect="1"/>
          </p:cNvPicPr>
          <p:nvPr/>
        </p:nvPicPr>
        <p:blipFill>
          <a:blip r:embed="rId5"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6066726" y="4073956"/>
            <a:ext cx="1494398" cy="1494398"/>
          </a:xfrm>
          <a:prstGeom prst="rect">
            <a:avLst/>
          </a:prstGeom>
        </p:spPr>
      </p:pic>
      <p:pic>
        <p:nvPicPr>
          <p:cNvPr id="42" name="Picture 41" descr="A picture containing clipart&#10;&#10;Description automatically generated">
            <a:extLst>
              <a:ext uri="{FF2B5EF4-FFF2-40B4-BE49-F238E27FC236}">
                <a16:creationId xmlns:a16="http://schemas.microsoft.com/office/drawing/2014/main" xmlns="" id="{3EB5159E-BB5C-484D-B4ED-D877A98D6AFE}"/>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698293" y="4155155"/>
            <a:ext cx="1332000" cy="1332000"/>
          </a:xfrm>
          <a:prstGeom prst="rect">
            <a:avLst/>
          </a:prstGeom>
        </p:spPr>
      </p:pic>
      <p:pic>
        <p:nvPicPr>
          <p:cNvPr id="16" name="Picture 15">
            <a:extLst>
              <a:ext uri="{FF2B5EF4-FFF2-40B4-BE49-F238E27FC236}">
                <a16:creationId xmlns:a16="http://schemas.microsoft.com/office/drawing/2014/main" xmlns="" id="{E01E7963-BBE7-495E-A84E-548811B3A1BF}"/>
              </a:ext>
            </a:extLst>
          </p:cNvPr>
          <p:cNvPicPr>
            <a:picLocks noChangeAspect="1"/>
          </p:cNvPicPr>
          <p:nvPr/>
        </p:nvPicPr>
        <p:blipFill>
          <a:blip r:embed="rId6"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flipV="1">
            <a:off x="2043881" y="2298044"/>
            <a:ext cx="1332000" cy="1332000"/>
          </a:xfrm>
          <a:prstGeom prst="rect">
            <a:avLst/>
          </a:prstGeom>
        </p:spPr>
      </p:pic>
      <p:pic>
        <p:nvPicPr>
          <p:cNvPr id="17" name="Picture 16">
            <a:extLst>
              <a:ext uri="{FF2B5EF4-FFF2-40B4-BE49-F238E27FC236}">
                <a16:creationId xmlns:a16="http://schemas.microsoft.com/office/drawing/2014/main" xmlns="" id="{5AA69E45-6F10-4B81-893C-0429C6E33DBC}"/>
              </a:ext>
            </a:extLst>
          </p:cNvPr>
          <p:cNvPicPr>
            <a:picLocks noChangeAspect="1"/>
          </p:cNvPicPr>
          <p:nvPr/>
        </p:nvPicPr>
        <p:blipFill>
          <a:blip r:embed="rId6"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flipV="1">
            <a:off x="5930516" y="2298044"/>
            <a:ext cx="1332000" cy="1332000"/>
          </a:xfrm>
          <a:prstGeom prst="rect">
            <a:avLst/>
          </a:prstGeom>
        </p:spPr>
      </p:pic>
      <p:pic>
        <p:nvPicPr>
          <p:cNvPr id="20" name="Picture 19">
            <a:extLst>
              <a:ext uri="{FF2B5EF4-FFF2-40B4-BE49-F238E27FC236}">
                <a16:creationId xmlns:a16="http://schemas.microsoft.com/office/drawing/2014/main" xmlns="" id="{A7DA6D07-1260-4138-A267-D61902D8C4A8}"/>
              </a:ext>
            </a:extLst>
          </p:cNvPr>
          <p:cNvPicPr>
            <a:picLocks noChangeAspect="1"/>
          </p:cNvPicPr>
          <p:nvPr/>
        </p:nvPicPr>
        <p:blipFill>
          <a:blip r:embed="rId6"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flipV="1">
            <a:off x="1220336" y="4155155"/>
            <a:ext cx="1332000" cy="1332000"/>
          </a:xfrm>
          <a:prstGeom prst="rect">
            <a:avLst/>
          </a:prstGeom>
        </p:spPr>
      </p:pic>
    </p:spTree>
    <p:extLst>
      <p:ext uri="{BB962C8B-B14F-4D97-AF65-F5344CB8AC3E}">
        <p14:creationId xmlns:p14="http://schemas.microsoft.com/office/powerpoint/2010/main" val="3118643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0" name="Picture 19">
            <a:extLst>
              <a:ext uri="{FF2B5EF4-FFF2-40B4-BE49-F238E27FC236}">
                <a16:creationId xmlns:a16="http://schemas.microsoft.com/office/drawing/2014/main" xmlns="" id="{E2FDE1D4-66C3-42B8-8588-36D61548BC92}"/>
              </a:ext>
            </a:extLst>
          </p:cNvPr>
          <p:cNvPicPr>
            <a:picLocks noChangeAspect="1"/>
          </p:cNvPicPr>
          <p:nvPr/>
        </p:nvPicPr>
        <p:blipFill>
          <a:blip r:embed="rId3"/>
          <a:stretch>
            <a:fillRect/>
          </a:stretch>
        </p:blipFill>
        <p:spPr>
          <a:xfrm>
            <a:off x="115438" y="135870"/>
            <a:ext cx="8913124" cy="63221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lumMod val="85000"/>
                    <a:lumOff val="15000"/>
                  </a:schemeClr>
                </a:solidFill>
                <a:latin typeface="Century Gothic" panose="020B0502020202020204" pitchFamily="34" charset="0"/>
              </a:rPr>
              <a:t>True or false?</a:t>
            </a: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17" name="Speech Bubble: Rectangle with Corners Rounded 16">
            <a:extLst>
              <a:ext uri="{FF2B5EF4-FFF2-40B4-BE49-F238E27FC236}">
                <a16:creationId xmlns:a16="http://schemas.microsoft.com/office/drawing/2014/main" xmlns="" id="{505B25D1-65AE-4B37-A2CC-11038BF2D059}"/>
              </a:ext>
            </a:extLst>
          </p:cNvPr>
          <p:cNvSpPr/>
          <p:nvPr/>
        </p:nvSpPr>
        <p:spPr>
          <a:xfrm>
            <a:off x="3442344" y="1656778"/>
            <a:ext cx="4056998" cy="1125695"/>
          </a:xfrm>
          <a:prstGeom prst="wedgeRoundRectCallout">
            <a:avLst>
              <a:gd name="adj1" fmla="val -58464"/>
              <a:gd name="adj2" fmla="val 30067"/>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next shape in my pattern will be a cylinder.</a:t>
            </a:r>
          </a:p>
        </p:txBody>
      </p:sp>
      <p:grpSp>
        <p:nvGrpSpPr>
          <p:cNvPr id="12" name="Group 11">
            <a:extLst>
              <a:ext uri="{FF2B5EF4-FFF2-40B4-BE49-F238E27FC236}">
                <a16:creationId xmlns:a16="http://schemas.microsoft.com/office/drawing/2014/main" xmlns="" id="{178ECCD5-52DE-4B42-B3E0-EF71E503D41C}"/>
              </a:ext>
            </a:extLst>
          </p:cNvPr>
          <p:cNvGrpSpPr/>
          <p:nvPr/>
        </p:nvGrpSpPr>
        <p:grpSpPr>
          <a:xfrm>
            <a:off x="1007040" y="3611161"/>
            <a:ext cx="7129920" cy="1080000"/>
            <a:chOff x="1007040" y="3611161"/>
            <a:chExt cx="7129920" cy="1080000"/>
          </a:xfrm>
        </p:grpSpPr>
        <p:pic>
          <p:nvPicPr>
            <p:cNvPr id="4" name="Picture 3" descr="A picture containing game&#10;&#10;Description automatically generated">
              <a:extLst>
                <a:ext uri="{FF2B5EF4-FFF2-40B4-BE49-F238E27FC236}">
                  <a16:creationId xmlns:a16="http://schemas.microsoft.com/office/drawing/2014/main" xmlns="" id="{FBC61A90-0787-437D-80E5-D43BDAA8163E}"/>
                </a:ext>
              </a:extLst>
            </p:cNvPr>
            <p:cNvPicPr>
              <a:picLocks noChangeAspect="1"/>
            </p:cNvPicPr>
            <p:nvPr/>
          </p:nvPicPr>
          <p:blipFill>
            <a:blip r:embed="rId5"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1007040" y="3611161"/>
              <a:ext cx="1080000" cy="1080000"/>
            </a:xfrm>
            <a:prstGeom prst="rect">
              <a:avLst/>
            </a:prstGeom>
          </p:spPr>
        </p:pic>
        <p:pic>
          <p:nvPicPr>
            <p:cNvPr id="6" name="Picture 5" descr="A picture containing glass, mug, game&#10;&#10;Description automatically generated">
              <a:extLst>
                <a:ext uri="{FF2B5EF4-FFF2-40B4-BE49-F238E27FC236}">
                  <a16:creationId xmlns:a16="http://schemas.microsoft.com/office/drawing/2014/main" xmlns="" id="{30182204-BC33-47EE-AEBC-505191E34177}"/>
                </a:ext>
              </a:extLst>
            </p:cNvPr>
            <p:cNvPicPr>
              <a:picLocks noChangeAspect="1"/>
            </p:cNvPicPr>
            <p:nvPr/>
          </p:nvPicPr>
          <p:blipFill>
            <a:blip r:embed="rId6"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rot="5400000">
              <a:off x="2015360" y="3611161"/>
              <a:ext cx="1080000" cy="1080000"/>
            </a:xfrm>
            <a:prstGeom prst="rect">
              <a:avLst/>
            </a:prstGeom>
          </p:spPr>
        </p:pic>
        <p:pic>
          <p:nvPicPr>
            <p:cNvPr id="11" name="Picture 10" descr="A picture containing drawing&#10;&#10;Description automatically generated">
              <a:extLst>
                <a:ext uri="{FF2B5EF4-FFF2-40B4-BE49-F238E27FC236}">
                  <a16:creationId xmlns:a16="http://schemas.microsoft.com/office/drawing/2014/main" xmlns="" id="{75FCD92A-C0CA-4DFF-82EB-C9828AABB84F}"/>
                </a:ext>
              </a:extLst>
            </p:cNvPr>
            <p:cNvPicPr>
              <a:picLocks noChangeAspect="1"/>
            </p:cNvPicPr>
            <p:nvPr/>
          </p:nvPicPr>
          <p:blipFill>
            <a:blip r:embed="rId7"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3023680" y="3611161"/>
              <a:ext cx="1080000" cy="1080000"/>
            </a:xfrm>
            <a:prstGeom prst="rect">
              <a:avLst/>
            </a:prstGeom>
          </p:spPr>
        </p:pic>
        <p:pic>
          <p:nvPicPr>
            <p:cNvPr id="25" name="Picture 24" descr="A picture containing game&#10;&#10;Description automatically generated">
              <a:extLst>
                <a:ext uri="{FF2B5EF4-FFF2-40B4-BE49-F238E27FC236}">
                  <a16:creationId xmlns:a16="http://schemas.microsoft.com/office/drawing/2014/main" xmlns="" id="{8224DBDF-DDDF-4FD6-BE4B-223D5E47F9D3}"/>
                </a:ext>
              </a:extLst>
            </p:cNvPr>
            <p:cNvPicPr>
              <a:picLocks noChangeAspect="1"/>
            </p:cNvPicPr>
            <p:nvPr/>
          </p:nvPicPr>
          <p:blipFill>
            <a:blip r:embed="rId5"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4032000" y="3611161"/>
              <a:ext cx="1080000" cy="1080000"/>
            </a:xfrm>
            <a:prstGeom prst="rect">
              <a:avLst/>
            </a:prstGeom>
          </p:spPr>
        </p:pic>
        <p:pic>
          <p:nvPicPr>
            <p:cNvPr id="26" name="Picture 25" descr="A picture containing glass, mug, game&#10;&#10;Description automatically generated">
              <a:extLst>
                <a:ext uri="{FF2B5EF4-FFF2-40B4-BE49-F238E27FC236}">
                  <a16:creationId xmlns:a16="http://schemas.microsoft.com/office/drawing/2014/main" xmlns="" id="{0CCA6DC1-6DCD-448C-8FA1-655C98CE56A1}"/>
                </a:ext>
              </a:extLst>
            </p:cNvPr>
            <p:cNvPicPr>
              <a:picLocks noChangeAspect="1"/>
            </p:cNvPicPr>
            <p:nvPr/>
          </p:nvPicPr>
          <p:blipFill>
            <a:blip r:embed="rId6"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rot="5400000">
              <a:off x="5040320" y="3611161"/>
              <a:ext cx="1080000" cy="1080000"/>
            </a:xfrm>
            <a:prstGeom prst="rect">
              <a:avLst/>
            </a:prstGeom>
          </p:spPr>
        </p:pic>
        <p:pic>
          <p:nvPicPr>
            <p:cNvPr id="27" name="Picture 26" descr="A picture containing drawing&#10;&#10;Description automatically generated">
              <a:extLst>
                <a:ext uri="{FF2B5EF4-FFF2-40B4-BE49-F238E27FC236}">
                  <a16:creationId xmlns:a16="http://schemas.microsoft.com/office/drawing/2014/main" xmlns="" id="{828CD0CA-3673-40FD-A37D-68B7F9B470CF}"/>
                </a:ext>
              </a:extLst>
            </p:cNvPr>
            <p:cNvPicPr>
              <a:picLocks noChangeAspect="1"/>
            </p:cNvPicPr>
            <p:nvPr/>
          </p:nvPicPr>
          <p:blipFill>
            <a:blip r:embed="rId7"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6048640" y="3611161"/>
              <a:ext cx="1080000" cy="1080000"/>
            </a:xfrm>
            <a:prstGeom prst="rect">
              <a:avLst/>
            </a:prstGeom>
          </p:spPr>
        </p:pic>
        <p:pic>
          <p:nvPicPr>
            <p:cNvPr id="28" name="Picture 27" descr="A picture containing game&#10;&#10;Description automatically generated">
              <a:extLst>
                <a:ext uri="{FF2B5EF4-FFF2-40B4-BE49-F238E27FC236}">
                  <a16:creationId xmlns:a16="http://schemas.microsoft.com/office/drawing/2014/main" xmlns="" id="{034517F4-6737-4F2B-B962-2401761D9B39}"/>
                </a:ext>
              </a:extLst>
            </p:cNvPr>
            <p:cNvPicPr>
              <a:picLocks noChangeAspect="1"/>
            </p:cNvPicPr>
            <p:nvPr/>
          </p:nvPicPr>
          <p:blipFill>
            <a:blip r:embed="rId5"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7056960" y="3611161"/>
              <a:ext cx="1080000" cy="1080000"/>
            </a:xfrm>
            <a:prstGeom prst="rect">
              <a:avLst/>
            </a:prstGeom>
          </p:spPr>
        </p:pic>
      </p:grpSp>
    </p:spTree>
    <p:extLst>
      <p:ext uri="{BB962C8B-B14F-4D97-AF65-F5344CB8AC3E}">
        <p14:creationId xmlns:p14="http://schemas.microsoft.com/office/powerpoint/2010/main" val="11650929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2" name="Picture 21">
            <a:extLst>
              <a:ext uri="{FF2B5EF4-FFF2-40B4-BE49-F238E27FC236}">
                <a16:creationId xmlns:a16="http://schemas.microsoft.com/office/drawing/2014/main" xmlns="" id="{CC8D62C6-EBA2-4464-9A8B-CE5905C94ACD}"/>
              </a:ext>
            </a:extLst>
          </p:cNvPr>
          <p:cNvPicPr>
            <a:picLocks noChangeAspect="1"/>
          </p:cNvPicPr>
          <p:nvPr/>
        </p:nvPicPr>
        <p:blipFill>
          <a:blip r:embed="rId3"/>
          <a:stretch>
            <a:fillRect/>
          </a:stretch>
        </p:blipFill>
        <p:spPr>
          <a:xfrm>
            <a:off x="115438" y="135870"/>
            <a:ext cx="8913124" cy="63221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lumMod val="85000"/>
                    <a:lumOff val="15000"/>
                  </a:schemeClr>
                </a:solidFill>
                <a:latin typeface="Century Gothic" panose="020B0502020202020204" pitchFamily="34" charset="0"/>
              </a:rPr>
              <a:t>True or false?</a:t>
            </a: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True</a:t>
            </a: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17" name="Speech Bubble: Rectangle with Corners Rounded 16">
            <a:extLst>
              <a:ext uri="{FF2B5EF4-FFF2-40B4-BE49-F238E27FC236}">
                <a16:creationId xmlns:a16="http://schemas.microsoft.com/office/drawing/2014/main" xmlns="" id="{505B25D1-65AE-4B37-A2CC-11038BF2D059}"/>
              </a:ext>
            </a:extLst>
          </p:cNvPr>
          <p:cNvSpPr/>
          <p:nvPr/>
        </p:nvSpPr>
        <p:spPr>
          <a:xfrm>
            <a:off x="3442344" y="1656778"/>
            <a:ext cx="4056998" cy="1125695"/>
          </a:xfrm>
          <a:prstGeom prst="wedgeRoundRectCallout">
            <a:avLst>
              <a:gd name="adj1" fmla="val -58464"/>
              <a:gd name="adj2" fmla="val 30067"/>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next shape in my pattern will be a cylinder.</a:t>
            </a:r>
          </a:p>
        </p:txBody>
      </p:sp>
      <p:grpSp>
        <p:nvGrpSpPr>
          <p:cNvPr id="12" name="Group 11">
            <a:extLst>
              <a:ext uri="{FF2B5EF4-FFF2-40B4-BE49-F238E27FC236}">
                <a16:creationId xmlns:a16="http://schemas.microsoft.com/office/drawing/2014/main" xmlns="" id="{178ECCD5-52DE-4B42-B3E0-EF71E503D41C}"/>
              </a:ext>
            </a:extLst>
          </p:cNvPr>
          <p:cNvGrpSpPr/>
          <p:nvPr/>
        </p:nvGrpSpPr>
        <p:grpSpPr>
          <a:xfrm>
            <a:off x="1007040" y="3611161"/>
            <a:ext cx="7129920" cy="1080000"/>
            <a:chOff x="1007040" y="3611161"/>
            <a:chExt cx="7129920" cy="1080000"/>
          </a:xfrm>
        </p:grpSpPr>
        <p:pic>
          <p:nvPicPr>
            <p:cNvPr id="4" name="Picture 3" descr="A picture containing game&#10;&#10;Description automatically generated">
              <a:extLst>
                <a:ext uri="{FF2B5EF4-FFF2-40B4-BE49-F238E27FC236}">
                  <a16:creationId xmlns:a16="http://schemas.microsoft.com/office/drawing/2014/main" xmlns="" id="{FBC61A90-0787-437D-80E5-D43BDAA8163E}"/>
                </a:ext>
              </a:extLst>
            </p:cNvPr>
            <p:cNvPicPr>
              <a:picLocks noChangeAspect="1"/>
            </p:cNvPicPr>
            <p:nvPr/>
          </p:nvPicPr>
          <p:blipFill>
            <a:blip r:embed="rId5"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1007040" y="3611161"/>
              <a:ext cx="1080000" cy="1080000"/>
            </a:xfrm>
            <a:prstGeom prst="rect">
              <a:avLst/>
            </a:prstGeom>
          </p:spPr>
        </p:pic>
        <p:pic>
          <p:nvPicPr>
            <p:cNvPr id="11" name="Picture 10" descr="A picture containing drawing&#10;&#10;Description automatically generated">
              <a:extLst>
                <a:ext uri="{FF2B5EF4-FFF2-40B4-BE49-F238E27FC236}">
                  <a16:creationId xmlns:a16="http://schemas.microsoft.com/office/drawing/2014/main" xmlns="" id="{75FCD92A-C0CA-4DFF-82EB-C9828AABB84F}"/>
                </a:ext>
              </a:extLst>
            </p:cNvPr>
            <p:cNvPicPr>
              <a:picLocks noChangeAspect="1"/>
            </p:cNvPicPr>
            <p:nvPr/>
          </p:nvPicPr>
          <p:blipFill>
            <a:blip r:embed="rId6"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3023680" y="3611161"/>
              <a:ext cx="1080000" cy="1080000"/>
            </a:xfrm>
            <a:prstGeom prst="rect">
              <a:avLst/>
            </a:prstGeom>
          </p:spPr>
        </p:pic>
        <p:pic>
          <p:nvPicPr>
            <p:cNvPr id="25" name="Picture 24" descr="A picture containing game&#10;&#10;Description automatically generated">
              <a:extLst>
                <a:ext uri="{FF2B5EF4-FFF2-40B4-BE49-F238E27FC236}">
                  <a16:creationId xmlns:a16="http://schemas.microsoft.com/office/drawing/2014/main" xmlns="" id="{8224DBDF-DDDF-4FD6-BE4B-223D5E47F9D3}"/>
                </a:ext>
              </a:extLst>
            </p:cNvPr>
            <p:cNvPicPr>
              <a:picLocks noChangeAspect="1"/>
            </p:cNvPicPr>
            <p:nvPr/>
          </p:nvPicPr>
          <p:blipFill>
            <a:blip r:embed="rId5"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4032000" y="3611161"/>
              <a:ext cx="1080000" cy="1080000"/>
            </a:xfrm>
            <a:prstGeom prst="rect">
              <a:avLst/>
            </a:prstGeom>
          </p:spPr>
        </p:pic>
        <p:pic>
          <p:nvPicPr>
            <p:cNvPr id="27" name="Picture 26" descr="A picture containing drawing&#10;&#10;Description automatically generated">
              <a:extLst>
                <a:ext uri="{FF2B5EF4-FFF2-40B4-BE49-F238E27FC236}">
                  <a16:creationId xmlns:a16="http://schemas.microsoft.com/office/drawing/2014/main" xmlns="" id="{828CD0CA-3673-40FD-A37D-68B7F9B470CF}"/>
                </a:ext>
              </a:extLst>
            </p:cNvPr>
            <p:cNvPicPr>
              <a:picLocks noChangeAspect="1"/>
            </p:cNvPicPr>
            <p:nvPr/>
          </p:nvPicPr>
          <p:blipFill>
            <a:blip r:embed="rId6"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6048640" y="3611161"/>
              <a:ext cx="1080000" cy="1080000"/>
            </a:xfrm>
            <a:prstGeom prst="rect">
              <a:avLst/>
            </a:prstGeom>
          </p:spPr>
        </p:pic>
        <p:pic>
          <p:nvPicPr>
            <p:cNvPr id="28" name="Picture 27" descr="A picture containing game&#10;&#10;Description automatically generated">
              <a:extLst>
                <a:ext uri="{FF2B5EF4-FFF2-40B4-BE49-F238E27FC236}">
                  <a16:creationId xmlns:a16="http://schemas.microsoft.com/office/drawing/2014/main" xmlns="" id="{034517F4-6737-4F2B-B962-2401761D9B39}"/>
                </a:ext>
              </a:extLst>
            </p:cNvPr>
            <p:cNvPicPr>
              <a:picLocks noChangeAspect="1"/>
            </p:cNvPicPr>
            <p:nvPr/>
          </p:nvPicPr>
          <p:blipFill>
            <a:blip r:embed="rId5"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7056960" y="3611161"/>
              <a:ext cx="1080000" cy="1080000"/>
            </a:xfrm>
            <a:prstGeom prst="rect">
              <a:avLst/>
            </a:prstGeom>
          </p:spPr>
        </p:pic>
      </p:grpSp>
      <p:pic>
        <p:nvPicPr>
          <p:cNvPr id="20" name="Picture 19" descr="A picture containing glass, mug, game&#10;&#10;Description automatically generated">
            <a:extLst>
              <a:ext uri="{FF2B5EF4-FFF2-40B4-BE49-F238E27FC236}">
                <a16:creationId xmlns:a16="http://schemas.microsoft.com/office/drawing/2014/main" xmlns="" id="{77B71BD8-D563-4DA4-A2FC-C38B99955565}"/>
              </a:ext>
            </a:extLst>
          </p:cNvPr>
          <p:cNvPicPr>
            <a:picLocks noChangeAspect="1"/>
          </p:cNvPicPr>
          <p:nvPr/>
        </p:nvPicPr>
        <p:blipFill>
          <a:blip r:embed="rId7"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rot="5400000">
            <a:off x="2015360" y="3611161"/>
            <a:ext cx="1080000" cy="1080000"/>
          </a:xfrm>
          <a:prstGeom prst="rect">
            <a:avLst/>
          </a:prstGeom>
        </p:spPr>
      </p:pic>
      <p:pic>
        <p:nvPicPr>
          <p:cNvPr id="21" name="Picture 20" descr="A picture containing glass, mug, game&#10;&#10;Description automatically generated">
            <a:extLst>
              <a:ext uri="{FF2B5EF4-FFF2-40B4-BE49-F238E27FC236}">
                <a16:creationId xmlns:a16="http://schemas.microsoft.com/office/drawing/2014/main" xmlns="" id="{46B4652F-B572-4C9C-B5F4-B14B0BB5AAAD}"/>
              </a:ext>
            </a:extLst>
          </p:cNvPr>
          <p:cNvPicPr>
            <a:picLocks noChangeAspect="1"/>
          </p:cNvPicPr>
          <p:nvPr/>
        </p:nvPicPr>
        <p:blipFill>
          <a:blip r:embed="rId7"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rot="5400000">
            <a:off x="5040320" y="3611161"/>
            <a:ext cx="1080000" cy="1080000"/>
          </a:xfrm>
          <a:prstGeom prst="rect">
            <a:avLst/>
          </a:prstGeom>
        </p:spPr>
      </p:pic>
    </p:spTree>
    <p:extLst>
      <p:ext uri="{BB962C8B-B14F-4D97-AF65-F5344CB8AC3E}">
        <p14:creationId xmlns:p14="http://schemas.microsoft.com/office/powerpoint/2010/main" val="34256968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lumMod val="85000"/>
                    <a:lumOff val="15000"/>
                  </a:schemeClr>
                </a:solidFill>
                <a:latin typeface="Century Gothic" panose="020B0502020202020204" pitchFamily="34" charset="0"/>
              </a:rPr>
              <a:t>Make a pattern using only these shapes.</a:t>
            </a: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3" name="Rectangle 2">
            <a:extLst>
              <a:ext uri="{FF2B5EF4-FFF2-40B4-BE49-F238E27FC236}">
                <a16:creationId xmlns:a16="http://schemas.microsoft.com/office/drawing/2014/main" xmlns="" id="{30D0204D-DF02-4166-9BF1-BA5DD5A0B9A3}"/>
              </a:ext>
            </a:extLst>
          </p:cNvPr>
          <p:cNvSpPr/>
          <p:nvPr/>
        </p:nvSpPr>
        <p:spPr>
          <a:xfrm>
            <a:off x="1606858" y="1890944"/>
            <a:ext cx="1020932" cy="1935332"/>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xmlns="" id="{B9E64C79-9B13-4EE9-990B-8F56124D9FAF}"/>
              </a:ext>
            </a:extLst>
          </p:cNvPr>
          <p:cNvSpPr/>
          <p:nvPr/>
        </p:nvSpPr>
        <p:spPr>
          <a:xfrm>
            <a:off x="3653161" y="2192610"/>
            <a:ext cx="1331650" cy="1332000"/>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Isosceles Triangle 8">
            <a:extLst>
              <a:ext uri="{FF2B5EF4-FFF2-40B4-BE49-F238E27FC236}">
                <a16:creationId xmlns:a16="http://schemas.microsoft.com/office/drawing/2014/main" xmlns="" id="{FFCA863F-8C93-4CB5-B9FE-8B27B75EC7CC}"/>
              </a:ext>
            </a:extLst>
          </p:cNvPr>
          <p:cNvSpPr/>
          <p:nvPr/>
        </p:nvSpPr>
        <p:spPr>
          <a:xfrm flipV="1">
            <a:off x="6010183" y="2090692"/>
            <a:ext cx="1677879" cy="1535837"/>
          </a:xfrm>
          <a:prstGeom prst="triangl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513186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lumMod val="85000"/>
                    <a:lumOff val="15000"/>
                  </a:schemeClr>
                </a:solidFill>
                <a:latin typeface="Century Gothic" panose="020B0502020202020204" pitchFamily="34" charset="0"/>
              </a:rPr>
              <a:t>Make a pattern using only these shapes.</a:t>
            </a: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Various answers, for example: </a:t>
            </a: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algn="ctr"/>
            <a:endParaRPr lang="en-GB" sz="2000" b="1" u="sng" dirty="0">
              <a:solidFill>
                <a:schemeClr val="tx1">
                  <a:lumMod val="85000"/>
                  <a:lumOff val="15000"/>
                </a:schemeClr>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3" name="Rectangle 2">
            <a:extLst>
              <a:ext uri="{FF2B5EF4-FFF2-40B4-BE49-F238E27FC236}">
                <a16:creationId xmlns:a16="http://schemas.microsoft.com/office/drawing/2014/main" xmlns="" id="{30D0204D-DF02-4166-9BF1-BA5DD5A0B9A3}"/>
              </a:ext>
            </a:extLst>
          </p:cNvPr>
          <p:cNvSpPr/>
          <p:nvPr/>
        </p:nvSpPr>
        <p:spPr>
          <a:xfrm>
            <a:off x="1606858" y="1890944"/>
            <a:ext cx="1020932" cy="1935332"/>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xmlns="" id="{B9E64C79-9B13-4EE9-990B-8F56124D9FAF}"/>
              </a:ext>
            </a:extLst>
          </p:cNvPr>
          <p:cNvSpPr/>
          <p:nvPr/>
        </p:nvSpPr>
        <p:spPr>
          <a:xfrm>
            <a:off x="3653161" y="2192610"/>
            <a:ext cx="1331650" cy="1332000"/>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xmlns="" id="{DE690A22-15E4-4E6F-BAEF-A312D6D03159}"/>
              </a:ext>
            </a:extLst>
          </p:cNvPr>
          <p:cNvSpPr/>
          <p:nvPr/>
        </p:nvSpPr>
        <p:spPr>
          <a:xfrm>
            <a:off x="2429868" y="5480653"/>
            <a:ext cx="360000" cy="360000"/>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Isosceles Triangle 11">
            <a:extLst>
              <a:ext uri="{FF2B5EF4-FFF2-40B4-BE49-F238E27FC236}">
                <a16:creationId xmlns:a16="http://schemas.microsoft.com/office/drawing/2014/main" xmlns="" id="{15AF944D-A9AE-4CCB-8664-C29801A5B60F}"/>
              </a:ext>
            </a:extLst>
          </p:cNvPr>
          <p:cNvSpPr/>
          <p:nvPr/>
        </p:nvSpPr>
        <p:spPr>
          <a:xfrm flipV="1">
            <a:off x="2938401" y="5480653"/>
            <a:ext cx="360000" cy="360000"/>
          </a:xfrm>
          <a:prstGeom prst="triangl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xmlns="" id="{BE377F23-30A5-4283-B459-65C9208A9F49}"/>
              </a:ext>
            </a:extLst>
          </p:cNvPr>
          <p:cNvSpPr/>
          <p:nvPr/>
        </p:nvSpPr>
        <p:spPr>
          <a:xfrm>
            <a:off x="3446934" y="5390653"/>
            <a:ext cx="288000" cy="54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xmlns="" id="{BA96F217-95B1-4194-8D15-0409C85FD68D}"/>
              </a:ext>
            </a:extLst>
          </p:cNvPr>
          <p:cNvSpPr/>
          <p:nvPr/>
        </p:nvSpPr>
        <p:spPr>
          <a:xfrm>
            <a:off x="3955467" y="5480653"/>
            <a:ext cx="360000" cy="360000"/>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Isosceles Triangle 14">
            <a:extLst>
              <a:ext uri="{FF2B5EF4-FFF2-40B4-BE49-F238E27FC236}">
                <a16:creationId xmlns:a16="http://schemas.microsoft.com/office/drawing/2014/main" xmlns="" id="{7E6DFC62-4058-4B5A-A4D0-5C6DC45D6A35}"/>
              </a:ext>
            </a:extLst>
          </p:cNvPr>
          <p:cNvSpPr/>
          <p:nvPr/>
        </p:nvSpPr>
        <p:spPr>
          <a:xfrm flipV="1">
            <a:off x="4464000" y="5480653"/>
            <a:ext cx="360000" cy="360000"/>
          </a:xfrm>
          <a:prstGeom prst="triangl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xmlns="" id="{EDB787AE-27BA-4C41-B0C3-CEE4AF562C91}"/>
              </a:ext>
            </a:extLst>
          </p:cNvPr>
          <p:cNvSpPr/>
          <p:nvPr/>
        </p:nvSpPr>
        <p:spPr>
          <a:xfrm>
            <a:off x="4972533" y="5390653"/>
            <a:ext cx="288000" cy="54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xmlns="" id="{291B5B0D-8C33-429E-9FBE-81E821007BE2}"/>
              </a:ext>
            </a:extLst>
          </p:cNvPr>
          <p:cNvSpPr/>
          <p:nvPr/>
        </p:nvSpPr>
        <p:spPr>
          <a:xfrm>
            <a:off x="5409066" y="5480653"/>
            <a:ext cx="360000" cy="360000"/>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Isosceles Triangle 19">
            <a:extLst>
              <a:ext uri="{FF2B5EF4-FFF2-40B4-BE49-F238E27FC236}">
                <a16:creationId xmlns:a16="http://schemas.microsoft.com/office/drawing/2014/main" xmlns="" id="{80D127C0-62F7-4F7D-BAF3-34ABC0381F4D}"/>
              </a:ext>
            </a:extLst>
          </p:cNvPr>
          <p:cNvSpPr/>
          <p:nvPr/>
        </p:nvSpPr>
        <p:spPr>
          <a:xfrm flipV="1">
            <a:off x="5917599" y="5480653"/>
            <a:ext cx="360000" cy="360000"/>
          </a:xfrm>
          <a:prstGeom prst="triangl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xmlns="" id="{CE44DF17-87E0-4D27-9FCA-BD1CB5DF9423}"/>
              </a:ext>
            </a:extLst>
          </p:cNvPr>
          <p:cNvSpPr/>
          <p:nvPr/>
        </p:nvSpPr>
        <p:spPr>
          <a:xfrm>
            <a:off x="6426132" y="5390653"/>
            <a:ext cx="288000" cy="54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Isosceles Triangle 21">
            <a:extLst>
              <a:ext uri="{FF2B5EF4-FFF2-40B4-BE49-F238E27FC236}">
                <a16:creationId xmlns:a16="http://schemas.microsoft.com/office/drawing/2014/main" xmlns="" id="{1926239F-2E6E-45E4-934E-76AE3FD20F9B}"/>
              </a:ext>
            </a:extLst>
          </p:cNvPr>
          <p:cNvSpPr/>
          <p:nvPr/>
        </p:nvSpPr>
        <p:spPr>
          <a:xfrm flipV="1">
            <a:off x="6010183" y="2090692"/>
            <a:ext cx="1677879" cy="1535837"/>
          </a:xfrm>
          <a:prstGeom prst="triangl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66370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dirty="0">
              <a:solidFill>
                <a:prstClr val="black"/>
              </a:solidFill>
              <a:latin typeface="Century Gothic" panose="020B0502020202020204" pitchFamily="34" charset="0"/>
            </a:endParaRPr>
          </a:p>
          <a:p>
            <a:pPr algn="ctr"/>
            <a:r>
              <a:rPr lang="en-GB" sz="2400" b="1" dirty="0">
                <a:latin typeface="Century Gothic" panose="020B0502020202020204" pitchFamily="34" charset="0"/>
              </a:rPr>
              <a:t> </a:t>
            </a:r>
            <a:r>
              <a:rPr lang="en-GB" sz="2000" b="1" dirty="0">
                <a:solidFill>
                  <a:schemeClr val="tx1"/>
                </a:solidFill>
                <a:latin typeface="Century Gothic" panose="020B0502020202020204" pitchFamily="34" charset="0"/>
              </a:rPr>
              <a:t>Use these clues to create a pattern and then repeat it.</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 name="Table 2">
            <a:extLst>
              <a:ext uri="{FF2B5EF4-FFF2-40B4-BE49-F238E27FC236}">
                <a16:creationId xmlns:a16="http://schemas.microsoft.com/office/drawing/2014/main" xmlns="" id="{B4D7F246-4AB5-4F64-B4D7-04349D1DF7A7}"/>
              </a:ext>
            </a:extLst>
          </p:cNvPr>
          <p:cNvGraphicFramePr>
            <a:graphicFrameLocks noGrp="1"/>
          </p:cNvGraphicFramePr>
          <p:nvPr>
            <p:extLst>
              <p:ext uri="{D42A27DB-BD31-4B8C-83A1-F6EECF244321}">
                <p14:modId xmlns:p14="http://schemas.microsoft.com/office/powerpoint/2010/main" val="3233686252"/>
              </p:ext>
            </p:extLst>
          </p:nvPr>
        </p:nvGraphicFramePr>
        <p:xfrm>
          <a:off x="458613" y="1306820"/>
          <a:ext cx="6976329" cy="3312000"/>
        </p:xfrm>
        <a:graphic>
          <a:graphicData uri="http://schemas.openxmlformats.org/drawingml/2006/table">
            <a:tbl>
              <a:tblPr firstRow="1" bandRow="1">
                <a:tableStyleId>{5C22544A-7EE6-4342-B048-85BDC9FD1C3A}</a:tableStyleId>
              </a:tblPr>
              <a:tblGrid>
                <a:gridCol w="717565">
                  <a:extLst>
                    <a:ext uri="{9D8B030D-6E8A-4147-A177-3AD203B41FA5}">
                      <a16:colId xmlns:a16="http://schemas.microsoft.com/office/drawing/2014/main" xmlns="" val="2625724083"/>
                    </a:ext>
                  </a:extLst>
                </a:gridCol>
                <a:gridCol w="6258764">
                  <a:extLst>
                    <a:ext uri="{9D8B030D-6E8A-4147-A177-3AD203B41FA5}">
                      <a16:colId xmlns:a16="http://schemas.microsoft.com/office/drawing/2014/main" xmlns="" val="1324129073"/>
                    </a:ext>
                  </a:extLst>
                </a:gridCol>
              </a:tblGrid>
              <a:tr h="828000">
                <a:tc>
                  <a:txBody>
                    <a:bodyPr/>
                    <a:lstStyle/>
                    <a:p>
                      <a:pPr algn="ctr"/>
                      <a:r>
                        <a:rPr lang="en-GB" sz="2000" b="1" dirty="0">
                          <a:solidFill>
                            <a:schemeClr val="tx1"/>
                          </a:solidFill>
                          <a:latin typeface="Century Gothic" panose="020B0502020202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sym typeface="Wingdings" panose="05000000000000000000" pitchFamily="2" charset="2"/>
                        </a:rPr>
                        <a:t>The 2</a:t>
                      </a:r>
                      <a:r>
                        <a:rPr lang="en-GB" sz="2000" b="1" baseline="30000" dirty="0">
                          <a:solidFill>
                            <a:schemeClr val="tx1"/>
                          </a:solidFill>
                          <a:latin typeface="Century Gothic" panose="020B0502020202020204" pitchFamily="34" charset="0"/>
                          <a:sym typeface="Wingdings" panose="05000000000000000000" pitchFamily="2" charset="2"/>
                        </a:rPr>
                        <a:t>nd</a:t>
                      </a:r>
                      <a:r>
                        <a:rPr lang="en-GB" sz="2000" b="1" dirty="0">
                          <a:solidFill>
                            <a:schemeClr val="tx1"/>
                          </a:solidFill>
                          <a:latin typeface="Century Gothic" panose="020B0502020202020204" pitchFamily="34" charset="0"/>
                          <a:sym typeface="Wingdings" panose="05000000000000000000" pitchFamily="2" charset="2"/>
                        </a:rPr>
                        <a:t> in the pattern is a triangle.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450919644"/>
                  </a:ext>
                </a:extLst>
              </a:tr>
              <a:tr h="828000">
                <a:tc>
                  <a:txBody>
                    <a:bodyPr/>
                    <a:lstStyle/>
                    <a:p>
                      <a:pPr algn="ctr"/>
                      <a:r>
                        <a:rPr lang="en-GB" sz="2000" b="1" dirty="0">
                          <a:solidFill>
                            <a:schemeClr val="tx1"/>
                          </a:solidFill>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sym typeface="Wingdings" panose="05000000000000000000" pitchFamily="2" charset="2"/>
                        </a:rPr>
                        <a:t>The 1</a:t>
                      </a:r>
                      <a:r>
                        <a:rPr lang="en-GB" sz="2000" b="1" baseline="30000" dirty="0">
                          <a:solidFill>
                            <a:schemeClr val="tx1"/>
                          </a:solidFill>
                          <a:latin typeface="Century Gothic" panose="020B0502020202020204" pitchFamily="34" charset="0"/>
                          <a:sym typeface="Wingdings" panose="05000000000000000000" pitchFamily="2" charset="2"/>
                        </a:rPr>
                        <a:t>st</a:t>
                      </a:r>
                      <a:r>
                        <a:rPr lang="en-GB" sz="2000" b="1" dirty="0">
                          <a:solidFill>
                            <a:schemeClr val="tx1"/>
                          </a:solidFill>
                          <a:latin typeface="Century Gothic" panose="020B0502020202020204" pitchFamily="34" charset="0"/>
                          <a:sym typeface="Wingdings" panose="05000000000000000000" pitchFamily="2" charset="2"/>
                        </a:rPr>
                        <a:t> shape in the pattern is a red circle.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151527225"/>
                  </a:ext>
                </a:extLst>
              </a:tr>
              <a:tr h="828000">
                <a:tc>
                  <a:txBody>
                    <a:bodyPr/>
                    <a:lstStyle/>
                    <a:p>
                      <a:pPr algn="ctr"/>
                      <a:r>
                        <a:rPr lang="en-GB" sz="2000" b="1" dirty="0">
                          <a:solidFill>
                            <a:schemeClr val="tx1"/>
                          </a:solidFill>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sym typeface="Wingdings" panose="05000000000000000000" pitchFamily="2" charset="2"/>
                        </a:rPr>
                        <a:t>The last shape in the pattern is an orange square.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239566988"/>
                  </a:ext>
                </a:extLst>
              </a:tr>
              <a:tr h="828000">
                <a:tc>
                  <a:txBody>
                    <a:bodyPr/>
                    <a:lstStyle/>
                    <a:p>
                      <a:pPr algn="ctr"/>
                      <a:r>
                        <a:rPr lang="en-GB" sz="2000" b="1" dirty="0">
                          <a:solidFill>
                            <a:schemeClr val="tx1"/>
                          </a:solidFill>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b="1" dirty="0">
                          <a:solidFill>
                            <a:schemeClr val="tx1"/>
                          </a:solidFill>
                          <a:latin typeface="Century Gothic" panose="020B0502020202020204" pitchFamily="34" charset="0"/>
                        </a:rPr>
                        <a:t>The triangle is green.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247685971"/>
                  </a:ext>
                </a:extLst>
              </a:tr>
            </a:tbl>
          </a:graphicData>
        </a:graphic>
      </p:graphicFrame>
    </p:spTree>
    <p:extLst>
      <p:ext uri="{BB962C8B-B14F-4D97-AF65-F5344CB8AC3E}">
        <p14:creationId xmlns:p14="http://schemas.microsoft.com/office/powerpoint/2010/main" val="3806642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dirty="0">
              <a:solidFill>
                <a:prstClr val="black"/>
              </a:solidFill>
              <a:latin typeface="Century Gothic" panose="020B0502020202020204" pitchFamily="34" charset="0"/>
            </a:endParaRPr>
          </a:p>
          <a:p>
            <a:pPr algn="ctr"/>
            <a:r>
              <a:rPr lang="en-GB" sz="2400" b="1" dirty="0">
                <a:latin typeface="Century Gothic" panose="020B0502020202020204" pitchFamily="34" charset="0"/>
              </a:rPr>
              <a:t> </a:t>
            </a:r>
            <a:r>
              <a:rPr lang="en-GB" sz="2000" b="1" dirty="0">
                <a:solidFill>
                  <a:schemeClr val="tx1"/>
                </a:solidFill>
                <a:latin typeface="Century Gothic" panose="020B0502020202020204" pitchFamily="34" charset="0"/>
              </a:rPr>
              <a:t>Use these clues to create a pattern and then repeat it.</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6" name="Group 5">
            <a:extLst>
              <a:ext uri="{FF2B5EF4-FFF2-40B4-BE49-F238E27FC236}">
                <a16:creationId xmlns:a16="http://schemas.microsoft.com/office/drawing/2014/main" xmlns="" id="{01DA32A7-BF46-4EA7-8A62-4B4AFA597081}"/>
              </a:ext>
            </a:extLst>
          </p:cNvPr>
          <p:cNvGrpSpPr/>
          <p:nvPr/>
        </p:nvGrpSpPr>
        <p:grpSpPr>
          <a:xfrm>
            <a:off x="1672532" y="4743319"/>
            <a:ext cx="5798937" cy="720001"/>
            <a:chOff x="1774056" y="4743319"/>
            <a:chExt cx="5798937" cy="720001"/>
          </a:xfrm>
        </p:grpSpPr>
        <p:sp>
          <p:nvSpPr>
            <p:cNvPr id="3" name="Isosceles Triangle 2">
              <a:extLst>
                <a:ext uri="{FF2B5EF4-FFF2-40B4-BE49-F238E27FC236}">
                  <a16:creationId xmlns:a16="http://schemas.microsoft.com/office/drawing/2014/main" xmlns="" id="{4C4535D0-F4FA-40B7-A2D0-9CF0DB36BE19}"/>
                </a:ext>
              </a:extLst>
            </p:cNvPr>
            <p:cNvSpPr/>
            <p:nvPr/>
          </p:nvSpPr>
          <p:spPr>
            <a:xfrm>
              <a:off x="2732845" y="4743319"/>
              <a:ext cx="701336" cy="720000"/>
            </a:xfrm>
            <a:prstGeom prst="triangle">
              <a:avLst/>
            </a:prstGeom>
            <a:solidFill>
              <a:schemeClr val="accent6"/>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xmlns="" id="{BE5CC418-1320-4F3F-906D-1276C03329D0}"/>
                </a:ext>
              </a:extLst>
            </p:cNvPr>
            <p:cNvSpPr/>
            <p:nvPr/>
          </p:nvSpPr>
          <p:spPr>
            <a:xfrm>
              <a:off x="1774056" y="4743320"/>
              <a:ext cx="720000" cy="720000"/>
            </a:xfrm>
            <a:prstGeom prst="ellipse">
              <a:avLst/>
            </a:prstGeom>
            <a:solidFill>
              <a:srgbClr val="FF0000"/>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xmlns="" id="{14898507-38DE-4A5E-BEEB-CA6E5C77D5D7}"/>
                </a:ext>
              </a:extLst>
            </p:cNvPr>
            <p:cNvSpPr/>
            <p:nvPr/>
          </p:nvSpPr>
          <p:spPr>
            <a:xfrm>
              <a:off x="3780410" y="4743320"/>
              <a:ext cx="720000" cy="720000"/>
            </a:xfrm>
            <a:prstGeom prst="rect">
              <a:avLst/>
            </a:prstGeom>
            <a:solidFill>
              <a:schemeClr val="accent2"/>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Isosceles Triangle 19">
              <a:extLst>
                <a:ext uri="{FF2B5EF4-FFF2-40B4-BE49-F238E27FC236}">
                  <a16:creationId xmlns:a16="http://schemas.microsoft.com/office/drawing/2014/main" xmlns="" id="{E2B598C0-CEC5-4C79-9F48-7330D32A037E}"/>
                </a:ext>
              </a:extLst>
            </p:cNvPr>
            <p:cNvSpPr/>
            <p:nvPr/>
          </p:nvSpPr>
          <p:spPr>
            <a:xfrm>
              <a:off x="5805428" y="4743319"/>
              <a:ext cx="701336" cy="720000"/>
            </a:xfrm>
            <a:prstGeom prst="triangle">
              <a:avLst/>
            </a:prstGeom>
            <a:solidFill>
              <a:schemeClr val="accent6"/>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xmlns="" id="{055EADA0-5011-43E0-9DB2-A4C4D35D02D9}"/>
                </a:ext>
              </a:extLst>
            </p:cNvPr>
            <p:cNvSpPr/>
            <p:nvPr/>
          </p:nvSpPr>
          <p:spPr>
            <a:xfrm>
              <a:off x="4846639" y="4743320"/>
              <a:ext cx="720000" cy="720000"/>
            </a:xfrm>
            <a:prstGeom prst="ellipse">
              <a:avLst/>
            </a:prstGeom>
            <a:solidFill>
              <a:srgbClr val="FF0000"/>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xmlns="" id="{D58FE04A-5015-41C5-BCAF-B235FFBBB593}"/>
                </a:ext>
              </a:extLst>
            </p:cNvPr>
            <p:cNvSpPr/>
            <p:nvPr/>
          </p:nvSpPr>
          <p:spPr>
            <a:xfrm>
              <a:off x="6852993" y="4743320"/>
              <a:ext cx="720000" cy="720000"/>
            </a:xfrm>
            <a:prstGeom prst="rect">
              <a:avLst/>
            </a:prstGeom>
            <a:solidFill>
              <a:schemeClr val="accent2"/>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aphicFrame>
        <p:nvGraphicFramePr>
          <p:cNvPr id="14" name="Table 2">
            <a:extLst>
              <a:ext uri="{FF2B5EF4-FFF2-40B4-BE49-F238E27FC236}">
                <a16:creationId xmlns:a16="http://schemas.microsoft.com/office/drawing/2014/main" xmlns="" id="{AB44A34B-1CE3-44B6-8033-7F5CE8FA7D95}"/>
              </a:ext>
            </a:extLst>
          </p:cNvPr>
          <p:cNvGraphicFramePr>
            <a:graphicFrameLocks noGrp="1"/>
          </p:cNvGraphicFramePr>
          <p:nvPr>
            <p:extLst>
              <p:ext uri="{D42A27DB-BD31-4B8C-83A1-F6EECF244321}">
                <p14:modId xmlns:p14="http://schemas.microsoft.com/office/powerpoint/2010/main" val="433584141"/>
              </p:ext>
            </p:extLst>
          </p:nvPr>
        </p:nvGraphicFramePr>
        <p:xfrm>
          <a:off x="458613" y="1306820"/>
          <a:ext cx="6976329" cy="3312000"/>
        </p:xfrm>
        <a:graphic>
          <a:graphicData uri="http://schemas.openxmlformats.org/drawingml/2006/table">
            <a:tbl>
              <a:tblPr firstRow="1" bandRow="1">
                <a:tableStyleId>{5C22544A-7EE6-4342-B048-85BDC9FD1C3A}</a:tableStyleId>
              </a:tblPr>
              <a:tblGrid>
                <a:gridCol w="717565">
                  <a:extLst>
                    <a:ext uri="{9D8B030D-6E8A-4147-A177-3AD203B41FA5}">
                      <a16:colId xmlns:a16="http://schemas.microsoft.com/office/drawing/2014/main" xmlns="" val="2625724083"/>
                    </a:ext>
                  </a:extLst>
                </a:gridCol>
                <a:gridCol w="6258764">
                  <a:extLst>
                    <a:ext uri="{9D8B030D-6E8A-4147-A177-3AD203B41FA5}">
                      <a16:colId xmlns:a16="http://schemas.microsoft.com/office/drawing/2014/main" xmlns="" val="1324129073"/>
                    </a:ext>
                  </a:extLst>
                </a:gridCol>
              </a:tblGrid>
              <a:tr h="828000">
                <a:tc>
                  <a:txBody>
                    <a:bodyPr/>
                    <a:lstStyle/>
                    <a:p>
                      <a:pPr algn="ctr"/>
                      <a:r>
                        <a:rPr lang="en-GB" sz="2000" b="1" dirty="0">
                          <a:solidFill>
                            <a:schemeClr val="tx1"/>
                          </a:solidFill>
                          <a:latin typeface="Century Gothic" panose="020B0502020202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sym typeface="Wingdings" panose="05000000000000000000" pitchFamily="2" charset="2"/>
                        </a:rPr>
                        <a:t>The 2</a:t>
                      </a:r>
                      <a:r>
                        <a:rPr lang="en-GB" sz="2000" b="1" baseline="30000" dirty="0">
                          <a:solidFill>
                            <a:schemeClr val="tx1"/>
                          </a:solidFill>
                          <a:latin typeface="Century Gothic" panose="020B0502020202020204" pitchFamily="34" charset="0"/>
                          <a:sym typeface="Wingdings" panose="05000000000000000000" pitchFamily="2" charset="2"/>
                        </a:rPr>
                        <a:t>nd</a:t>
                      </a:r>
                      <a:r>
                        <a:rPr lang="en-GB" sz="2000" b="1" dirty="0">
                          <a:solidFill>
                            <a:schemeClr val="tx1"/>
                          </a:solidFill>
                          <a:latin typeface="Century Gothic" panose="020B0502020202020204" pitchFamily="34" charset="0"/>
                          <a:sym typeface="Wingdings" panose="05000000000000000000" pitchFamily="2" charset="2"/>
                        </a:rPr>
                        <a:t> in the pattern is a triangle.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450919644"/>
                  </a:ext>
                </a:extLst>
              </a:tr>
              <a:tr h="828000">
                <a:tc>
                  <a:txBody>
                    <a:bodyPr/>
                    <a:lstStyle/>
                    <a:p>
                      <a:pPr algn="ctr"/>
                      <a:r>
                        <a:rPr lang="en-GB" sz="2000" b="1" dirty="0">
                          <a:solidFill>
                            <a:schemeClr val="tx1"/>
                          </a:solidFill>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sym typeface="Wingdings" panose="05000000000000000000" pitchFamily="2" charset="2"/>
                        </a:rPr>
                        <a:t>The 1</a:t>
                      </a:r>
                      <a:r>
                        <a:rPr lang="en-GB" sz="2000" b="1" baseline="30000" dirty="0">
                          <a:solidFill>
                            <a:schemeClr val="tx1"/>
                          </a:solidFill>
                          <a:latin typeface="Century Gothic" panose="020B0502020202020204" pitchFamily="34" charset="0"/>
                          <a:sym typeface="Wingdings" panose="05000000000000000000" pitchFamily="2" charset="2"/>
                        </a:rPr>
                        <a:t>st</a:t>
                      </a:r>
                      <a:r>
                        <a:rPr lang="en-GB" sz="2000" b="1" dirty="0">
                          <a:solidFill>
                            <a:schemeClr val="tx1"/>
                          </a:solidFill>
                          <a:latin typeface="Century Gothic" panose="020B0502020202020204" pitchFamily="34" charset="0"/>
                          <a:sym typeface="Wingdings" panose="05000000000000000000" pitchFamily="2" charset="2"/>
                        </a:rPr>
                        <a:t> shape in the pattern is a red circle.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151527225"/>
                  </a:ext>
                </a:extLst>
              </a:tr>
              <a:tr h="828000">
                <a:tc>
                  <a:txBody>
                    <a:bodyPr/>
                    <a:lstStyle/>
                    <a:p>
                      <a:pPr algn="ctr"/>
                      <a:r>
                        <a:rPr lang="en-GB" sz="2000" b="1" dirty="0">
                          <a:solidFill>
                            <a:schemeClr val="tx1"/>
                          </a:solidFill>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sym typeface="Wingdings" panose="05000000000000000000" pitchFamily="2" charset="2"/>
                        </a:rPr>
                        <a:t>The last shape in the pattern is an orange square.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239566988"/>
                  </a:ext>
                </a:extLst>
              </a:tr>
              <a:tr h="828000">
                <a:tc>
                  <a:txBody>
                    <a:bodyPr/>
                    <a:lstStyle/>
                    <a:p>
                      <a:pPr algn="ctr"/>
                      <a:r>
                        <a:rPr lang="en-GB" sz="2000" b="1" dirty="0">
                          <a:solidFill>
                            <a:schemeClr val="tx1"/>
                          </a:solidFill>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b="1" dirty="0">
                          <a:solidFill>
                            <a:schemeClr val="tx1"/>
                          </a:solidFill>
                          <a:latin typeface="Century Gothic" panose="020B0502020202020204" pitchFamily="34" charset="0"/>
                        </a:rPr>
                        <a:t>The triangle is green.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247685971"/>
                  </a:ext>
                </a:extLst>
              </a:tr>
            </a:tbl>
          </a:graphicData>
        </a:graphic>
      </p:graphicFrame>
    </p:spTree>
    <p:extLst>
      <p:ext uri="{BB962C8B-B14F-4D97-AF65-F5344CB8AC3E}">
        <p14:creationId xmlns:p14="http://schemas.microsoft.com/office/powerpoint/2010/main" val="27299750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dirty="0">
              <a:solidFill>
                <a:prstClr val="black"/>
              </a:solidFill>
              <a:latin typeface="Century Gothic" panose="020B0502020202020204" pitchFamily="34" charset="0"/>
            </a:endParaRPr>
          </a:p>
          <a:p>
            <a:pPr algn="ctr"/>
            <a:r>
              <a:rPr lang="en-GB" sz="2400" b="1" dirty="0">
                <a:latin typeface="Century Gothic" panose="020B0502020202020204" pitchFamily="34" charset="0"/>
              </a:rPr>
              <a:t> </a:t>
            </a:r>
            <a:r>
              <a:rPr lang="en-GB" sz="2000" b="1" dirty="0">
                <a:solidFill>
                  <a:schemeClr val="tx1"/>
                </a:solidFill>
                <a:latin typeface="Century Gothic" panose="020B0502020202020204" pitchFamily="34" charset="0"/>
              </a:rPr>
              <a:t>Jacob is drawing around the 3D shapes below to create a pattern.</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Here is the pattern he has created.</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has Jacob done wrong? Explain your answer.</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15" name="Group 14">
            <a:extLst>
              <a:ext uri="{FF2B5EF4-FFF2-40B4-BE49-F238E27FC236}">
                <a16:creationId xmlns:a16="http://schemas.microsoft.com/office/drawing/2014/main" xmlns="" id="{A46F1745-910E-4481-96B0-E8F6C5EC3C28}"/>
              </a:ext>
            </a:extLst>
          </p:cNvPr>
          <p:cNvGrpSpPr/>
          <p:nvPr/>
        </p:nvGrpSpPr>
        <p:grpSpPr>
          <a:xfrm>
            <a:off x="2654616" y="1393794"/>
            <a:ext cx="3834768" cy="1278384"/>
            <a:chOff x="2723226" y="1393794"/>
            <a:chExt cx="3834768" cy="1278384"/>
          </a:xfrm>
        </p:grpSpPr>
        <p:pic>
          <p:nvPicPr>
            <p:cNvPr id="10" name="Picture 9" descr="A picture containing glass, mug&#10;&#10;Description automatically generated">
              <a:extLst>
                <a:ext uri="{FF2B5EF4-FFF2-40B4-BE49-F238E27FC236}">
                  <a16:creationId xmlns:a16="http://schemas.microsoft.com/office/drawing/2014/main" xmlns="" id="{21DDF41F-FFD1-405E-B79F-CE1DEDD332E2}"/>
                </a:ext>
              </a:extLst>
            </p:cNvPr>
            <p:cNvPicPr>
              <a:picLocks noChangeAspect="1"/>
            </p:cNvPicPr>
            <p:nvPr/>
          </p:nvPicPr>
          <p:blipFill>
            <a:blip r:embed="rId4"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2723226" y="1393794"/>
              <a:ext cx="1278384" cy="1278384"/>
            </a:xfrm>
            <a:prstGeom prst="rect">
              <a:avLst/>
            </a:prstGeom>
          </p:spPr>
        </p:pic>
        <p:pic>
          <p:nvPicPr>
            <p:cNvPr id="12" name="Picture 11" descr="A picture containing game, sitting, table&#10;&#10;Description automatically generated">
              <a:extLst>
                <a:ext uri="{FF2B5EF4-FFF2-40B4-BE49-F238E27FC236}">
                  <a16:creationId xmlns:a16="http://schemas.microsoft.com/office/drawing/2014/main" xmlns="" id="{AD57257F-A44F-4C87-AB64-F4DA8534BF97}"/>
                </a:ext>
              </a:extLst>
            </p:cNvPr>
            <p:cNvPicPr>
              <a:picLocks noChangeAspect="1"/>
            </p:cNvPicPr>
            <p:nvPr/>
          </p:nvPicPr>
          <p:blipFill>
            <a:blip r:embed="rId5"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4001802" y="1393986"/>
              <a:ext cx="1278000" cy="1278000"/>
            </a:xfrm>
            <a:prstGeom prst="rect">
              <a:avLst/>
            </a:prstGeom>
          </p:spPr>
        </p:pic>
        <p:pic>
          <p:nvPicPr>
            <p:cNvPr id="14" name="Picture 13" descr="A picture containing drawing&#10;&#10;Description automatically generated">
              <a:extLst>
                <a:ext uri="{FF2B5EF4-FFF2-40B4-BE49-F238E27FC236}">
                  <a16:creationId xmlns:a16="http://schemas.microsoft.com/office/drawing/2014/main" xmlns="" id="{6A726380-1FDC-4BF7-A2CB-312C690B6D39}"/>
                </a:ext>
              </a:extLst>
            </p:cNvPr>
            <p:cNvPicPr>
              <a:picLocks noChangeAspect="1"/>
            </p:cNvPicPr>
            <p:nvPr/>
          </p:nvPicPr>
          <p:blipFill>
            <a:blip r:embed="rId6"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5279994" y="1393986"/>
              <a:ext cx="1278000" cy="1278000"/>
            </a:xfrm>
            <a:prstGeom prst="rect">
              <a:avLst/>
            </a:prstGeom>
          </p:spPr>
        </p:pic>
      </p:grpSp>
      <p:grpSp>
        <p:nvGrpSpPr>
          <p:cNvPr id="28" name="Group 27">
            <a:extLst>
              <a:ext uri="{FF2B5EF4-FFF2-40B4-BE49-F238E27FC236}">
                <a16:creationId xmlns:a16="http://schemas.microsoft.com/office/drawing/2014/main" xmlns="" id="{9952CEC1-B2BD-47D4-805F-EDD807B427CC}"/>
              </a:ext>
            </a:extLst>
          </p:cNvPr>
          <p:cNvGrpSpPr/>
          <p:nvPr/>
        </p:nvGrpSpPr>
        <p:grpSpPr>
          <a:xfrm>
            <a:off x="1318986" y="3318370"/>
            <a:ext cx="6506029" cy="720000"/>
            <a:chOff x="1691239" y="3176324"/>
            <a:chExt cx="6506029" cy="720000"/>
          </a:xfrm>
          <a:solidFill>
            <a:schemeClr val="bg1"/>
          </a:solidFill>
        </p:grpSpPr>
        <p:sp>
          <p:nvSpPr>
            <p:cNvPr id="16" name="Isosceles Triangle 15">
              <a:extLst>
                <a:ext uri="{FF2B5EF4-FFF2-40B4-BE49-F238E27FC236}">
                  <a16:creationId xmlns:a16="http://schemas.microsoft.com/office/drawing/2014/main" xmlns="" id="{8BFBB3CB-3CAE-47E3-AB36-3EC390218510}"/>
                </a:ext>
              </a:extLst>
            </p:cNvPr>
            <p:cNvSpPr/>
            <p:nvPr/>
          </p:nvSpPr>
          <p:spPr>
            <a:xfrm>
              <a:off x="1691239" y="3176324"/>
              <a:ext cx="720000" cy="720000"/>
            </a:xfrm>
            <a:prstGeom prst="triangl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xmlns="" id="{EC661BAC-C0D2-4F3F-BE0B-FB6411E1BBC0}"/>
                </a:ext>
              </a:extLst>
            </p:cNvPr>
            <p:cNvSpPr/>
            <p:nvPr/>
          </p:nvSpPr>
          <p:spPr>
            <a:xfrm rot="2548957">
              <a:off x="2848445" y="3176324"/>
              <a:ext cx="720000" cy="720000"/>
            </a:xfrm>
            <a:prstGeom prst="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xmlns="" id="{15E14F59-2D72-45D0-9FF2-227D79F8A8AD}"/>
                </a:ext>
              </a:extLst>
            </p:cNvPr>
            <p:cNvSpPr/>
            <p:nvPr/>
          </p:nvSpPr>
          <p:spPr>
            <a:xfrm>
              <a:off x="4005651" y="3176324"/>
              <a:ext cx="720000" cy="720000"/>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xmlns="" id="{21176061-DB2C-42CA-8F9B-AECB055FF164}"/>
                </a:ext>
              </a:extLst>
            </p:cNvPr>
            <p:cNvSpPr/>
            <p:nvPr/>
          </p:nvSpPr>
          <p:spPr>
            <a:xfrm rot="2548957">
              <a:off x="7477268" y="3176324"/>
              <a:ext cx="720000" cy="720000"/>
            </a:xfrm>
            <a:prstGeom prst="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xmlns="" id="{FE0133F7-779B-4A85-AD68-ED446BCFA47A}"/>
                </a:ext>
              </a:extLst>
            </p:cNvPr>
            <p:cNvSpPr/>
            <p:nvPr/>
          </p:nvSpPr>
          <p:spPr>
            <a:xfrm>
              <a:off x="6320063" y="3176324"/>
              <a:ext cx="720000" cy="720000"/>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Isosceles Triangle 25">
              <a:extLst>
                <a:ext uri="{FF2B5EF4-FFF2-40B4-BE49-F238E27FC236}">
                  <a16:creationId xmlns:a16="http://schemas.microsoft.com/office/drawing/2014/main" xmlns="" id="{36208327-6A22-405F-9A42-92FB1AFEA80C}"/>
                </a:ext>
              </a:extLst>
            </p:cNvPr>
            <p:cNvSpPr/>
            <p:nvPr/>
          </p:nvSpPr>
          <p:spPr>
            <a:xfrm>
              <a:off x="5162857" y="3176324"/>
              <a:ext cx="720000" cy="720000"/>
            </a:xfrm>
            <a:prstGeom prst="triangl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5315446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dirty="0">
              <a:solidFill>
                <a:prstClr val="black"/>
              </a:solidFill>
              <a:latin typeface="Century Gothic" panose="020B0502020202020204" pitchFamily="34" charset="0"/>
            </a:endParaRPr>
          </a:p>
          <a:p>
            <a:pPr algn="ctr"/>
            <a:r>
              <a:rPr lang="en-GB" sz="2400" b="1" dirty="0">
                <a:latin typeface="Century Gothic" panose="020B0502020202020204" pitchFamily="34" charset="0"/>
              </a:rPr>
              <a:t> </a:t>
            </a:r>
            <a:r>
              <a:rPr lang="en-GB" sz="2000" b="1" dirty="0">
                <a:solidFill>
                  <a:schemeClr val="tx1"/>
                </a:solidFill>
                <a:latin typeface="Century Gothic" panose="020B0502020202020204" pitchFamily="34" charset="0"/>
              </a:rPr>
              <a:t>Jacob is drawing around the 3D shapes below to create a pattern.</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Here is the pattern he has created.</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has Jacob done wrong? Explain your answer.</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order Jacob has used is incorrect because…</a:t>
            </a:r>
          </a:p>
          <a:p>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15" name="Group 14">
            <a:extLst>
              <a:ext uri="{FF2B5EF4-FFF2-40B4-BE49-F238E27FC236}">
                <a16:creationId xmlns:a16="http://schemas.microsoft.com/office/drawing/2014/main" xmlns="" id="{A46F1745-910E-4481-96B0-E8F6C5EC3C28}"/>
              </a:ext>
            </a:extLst>
          </p:cNvPr>
          <p:cNvGrpSpPr/>
          <p:nvPr/>
        </p:nvGrpSpPr>
        <p:grpSpPr>
          <a:xfrm>
            <a:off x="2654616" y="1393794"/>
            <a:ext cx="3834768" cy="1278384"/>
            <a:chOff x="2723226" y="1393794"/>
            <a:chExt cx="3834768" cy="1278384"/>
          </a:xfrm>
        </p:grpSpPr>
        <p:pic>
          <p:nvPicPr>
            <p:cNvPr id="10" name="Picture 9" descr="A picture containing glass, mug&#10;&#10;Description automatically generated">
              <a:extLst>
                <a:ext uri="{FF2B5EF4-FFF2-40B4-BE49-F238E27FC236}">
                  <a16:creationId xmlns:a16="http://schemas.microsoft.com/office/drawing/2014/main" xmlns="" id="{21DDF41F-FFD1-405E-B79F-CE1DEDD332E2}"/>
                </a:ext>
              </a:extLst>
            </p:cNvPr>
            <p:cNvPicPr>
              <a:picLocks noChangeAspect="1"/>
            </p:cNvPicPr>
            <p:nvPr/>
          </p:nvPicPr>
          <p:blipFill>
            <a:blip r:embed="rId4"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2723226" y="1393794"/>
              <a:ext cx="1278384" cy="1278384"/>
            </a:xfrm>
            <a:prstGeom prst="rect">
              <a:avLst/>
            </a:prstGeom>
          </p:spPr>
        </p:pic>
        <p:pic>
          <p:nvPicPr>
            <p:cNvPr id="12" name="Picture 11" descr="A picture containing game, sitting, table&#10;&#10;Description automatically generated">
              <a:extLst>
                <a:ext uri="{FF2B5EF4-FFF2-40B4-BE49-F238E27FC236}">
                  <a16:creationId xmlns:a16="http://schemas.microsoft.com/office/drawing/2014/main" xmlns="" id="{AD57257F-A44F-4C87-AB64-F4DA8534BF97}"/>
                </a:ext>
              </a:extLst>
            </p:cNvPr>
            <p:cNvPicPr>
              <a:picLocks noChangeAspect="1"/>
            </p:cNvPicPr>
            <p:nvPr/>
          </p:nvPicPr>
          <p:blipFill>
            <a:blip r:embed="rId5"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4001802" y="1393986"/>
              <a:ext cx="1278000" cy="1278000"/>
            </a:xfrm>
            <a:prstGeom prst="rect">
              <a:avLst/>
            </a:prstGeom>
          </p:spPr>
        </p:pic>
        <p:pic>
          <p:nvPicPr>
            <p:cNvPr id="14" name="Picture 13" descr="A picture containing drawing&#10;&#10;Description automatically generated">
              <a:extLst>
                <a:ext uri="{FF2B5EF4-FFF2-40B4-BE49-F238E27FC236}">
                  <a16:creationId xmlns:a16="http://schemas.microsoft.com/office/drawing/2014/main" xmlns="" id="{6A726380-1FDC-4BF7-A2CB-312C690B6D39}"/>
                </a:ext>
              </a:extLst>
            </p:cNvPr>
            <p:cNvPicPr>
              <a:picLocks noChangeAspect="1"/>
            </p:cNvPicPr>
            <p:nvPr/>
          </p:nvPicPr>
          <p:blipFill>
            <a:blip r:embed="rId6"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5279994" y="1393986"/>
              <a:ext cx="1278000" cy="1278000"/>
            </a:xfrm>
            <a:prstGeom prst="rect">
              <a:avLst/>
            </a:prstGeom>
          </p:spPr>
        </p:pic>
      </p:grpSp>
      <p:grpSp>
        <p:nvGrpSpPr>
          <p:cNvPr id="28" name="Group 27">
            <a:extLst>
              <a:ext uri="{FF2B5EF4-FFF2-40B4-BE49-F238E27FC236}">
                <a16:creationId xmlns:a16="http://schemas.microsoft.com/office/drawing/2014/main" xmlns="" id="{9952CEC1-B2BD-47D4-805F-EDD807B427CC}"/>
              </a:ext>
            </a:extLst>
          </p:cNvPr>
          <p:cNvGrpSpPr/>
          <p:nvPr/>
        </p:nvGrpSpPr>
        <p:grpSpPr>
          <a:xfrm>
            <a:off x="1318986" y="3318370"/>
            <a:ext cx="5348824" cy="720000"/>
            <a:chOff x="1691239" y="3176324"/>
            <a:chExt cx="5348824" cy="720000"/>
          </a:xfrm>
          <a:solidFill>
            <a:schemeClr val="bg1"/>
          </a:solidFill>
        </p:grpSpPr>
        <p:sp>
          <p:nvSpPr>
            <p:cNvPr id="16" name="Isosceles Triangle 15">
              <a:extLst>
                <a:ext uri="{FF2B5EF4-FFF2-40B4-BE49-F238E27FC236}">
                  <a16:creationId xmlns:a16="http://schemas.microsoft.com/office/drawing/2014/main" xmlns="" id="{8BFBB3CB-3CAE-47E3-AB36-3EC390218510}"/>
                </a:ext>
              </a:extLst>
            </p:cNvPr>
            <p:cNvSpPr/>
            <p:nvPr/>
          </p:nvSpPr>
          <p:spPr>
            <a:xfrm>
              <a:off x="1691239" y="3176324"/>
              <a:ext cx="720000" cy="720000"/>
            </a:xfrm>
            <a:prstGeom prst="triangl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xmlns="" id="{15E14F59-2D72-45D0-9FF2-227D79F8A8AD}"/>
                </a:ext>
              </a:extLst>
            </p:cNvPr>
            <p:cNvSpPr/>
            <p:nvPr/>
          </p:nvSpPr>
          <p:spPr>
            <a:xfrm>
              <a:off x="4005651" y="3176324"/>
              <a:ext cx="720000" cy="720000"/>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xmlns="" id="{FE0133F7-779B-4A85-AD68-ED446BCFA47A}"/>
                </a:ext>
              </a:extLst>
            </p:cNvPr>
            <p:cNvSpPr/>
            <p:nvPr/>
          </p:nvSpPr>
          <p:spPr>
            <a:xfrm>
              <a:off x="6320063" y="3176324"/>
              <a:ext cx="720000" cy="720000"/>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Isosceles Triangle 25">
              <a:extLst>
                <a:ext uri="{FF2B5EF4-FFF2-40B4-BE49-F238E27FC236}">
                  <a16:creationId xmlns:a16="http://schemas.microsoft.com/office/drawing/2014/main" xmlns="" id="{36208327-6A22-405F-9A42-92FB1AFEA80C}"/>
                </a:ext>
              </a:extLst>
            </p:cNvPr>
            <p:cNvSpPr/>
            <p:nvPr/>
          </p:nvSpPr>
          <p:spPr>
            <a:xfrm>
              <a:off x="5162857" y="3176324"/>
              <a:ext cx="720000" cy="720000"/>
            </a:xfrm>
            <a:prstGeom prst="triangl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Rectangle 19">
            <a:extLst>
              <a:ext uri="{FF2B5EF4-FFF2-40B4-BE49-F238E27FC236}">
                <a16:creationId xmlns:a16="http://schemas.microsoft.com/office/drawing/2014/main" xmlns="" id="{DDBAAF18-1EB6-417C-BB42-993353FD6C39}"/>
              </a:ext>
            </a:extLst>
          </p:cNvPr>
          <p:cNvSpPr/>
          <p:nvPr/>
        </p:nvSpPr>
        <p:spPr>
          <a:xfrm rot="2548957">
            <a:off x="2476192" y="3318370"/>
            <a:ext cx="720000" cy="72000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xmlns="" id="{71A8660B-732A-47C1-B402-38D388F6F8C1}"/>
              </a:ext>
            </a:extLst>
          </p:cNvPr>
          <p:cNvSpPr/>
          <p:nvPr/>
        </p:nvSpPr>
        <p:spPr>
          <a:xfrm rot="2548957">
            <a:off x="7105015" y="3318370"/>
            <a:ext cx="720000" cy="72000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79720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dirty="0">
              <a:solidFill>
                <a:prstClr val="black"/>
              </a:solidFill>
              <a:latin typeface="Century Gothic" panose="020B0502020202020204" pitchFamily="34" charset="0"/>
            </a:endParaRPr>
          </a:p>
          <a:p>
            <a:pPr algn="ctr"/>
            <a:r>
              <a:rPr lang="en-GB" sz="2400" b="1" dirty="0">
                <a:latin typeface="Century Gothic" panose="020B0502020202020204" pitchFamily="34" charset="0"/>
              </a:rPr>
              <a:t> </a:t>
            </a:r>
            <a:r>
              <a:rPr lang="en-GB" sz="2000" b="1" dirty="0">
                <a:solidFill>
                  <a:schemeClr val="tx1"/>
                </a:solidFill>
                <a:latin typeface="Century Gothic" panose="020B0502020202020204" pitchFamily="34" charset="0"/>
              </a:rPr>
              <a:t>Jacob is drawing around the 3D shapes below to create a pattern.</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Here is the pattern he has created.</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has Jacob done wrong? Explain your answer.</a:t>
            </a: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The order Jacob has used is incorrect because he should have drawn around the cube after the triangular based pyramid and before the cylinder. </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15" name="Group 14">
            <a:extLst>
              <a:ext uri="{FF2B5EF4-FFF2-40B4-BE49-F238E27FC236}">
                <a16:creationId xmlns:a16="http://schemas.microsoft.com/office/drawing/2014/main" xmlns="" id="{A46F1745-910E-4481-96B0-E8F6C5EC3C28}"/>
              </a:ext>
            </a:extLst>
          </p:cNvPr>
          <p:cNvGrpSpPr/>
          <p:nvPr/>
        </p:nvGrpSpPr>
        <p:grpSpPr>
          <a:xfrm>
            <a:off x="2654616" y="1393794"/>
            <a:ext cx="3834768" cy="1278384"/>
            <a:chOff x="2723226" y="1393794"/>
            <a:chExt cx="3834768" cy="1278384"/>
          </a:xfrm>
        </p:grpSpPr>
        <p:pic>
          <p:nvPicPr>
            <p:cNvPr id="10" name="Picture 9" descr="A picture containing glass, mug&#10;&#10;Description automatically generated">
              <a:extLst>
                <a:ext uri="{FF2B5EF4-FFF2-40B4-BE49-F238E27FC236}">
                  <a16:creationId xmlns:a16="http://schemas.microsoft.com/office/drawing/2014/main" xmlns="" id="{21DDF41F-FFD1-405E-B79F-CE1DEDD332E2}"/>
                </a:ext>
              </a:extLst>
            </p:cNvPr>
            <p:cNvPicPr>
              <a:picLocks noChangeAspect="1"/>
            </p:cNvPicPr>
            <p:nvPr/>
          </p:nvPicPr>
          <p:blipFill>
            <a:blip r:embed="rId4"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2723226" y="1393794"/>
              <a:ext cx="1278384" cy="1278384"/>
            </a:xfrm>
            <a:prstGeom prst="rect">
              <a:avLst/>
            </a:prstGeom>
          </p:spPr>
        </p:pic>
        <p:pic>
          <p:nvPicPr>
            <p:cNvPr id="12" name="Picture 11" descr="A picture containing game, sitting, table&#10;&#10;Description automatically generated">
              <a:extLst>
                <a:ext uri="{FF2B5EF4-FFF2-40B4-BE49-F238E27FC236}">
                  <a16:creationId xmlns:a16="http://schemas.microsoft.com/office/drawing/2014/main" xmlns="" id="{AD57257F-A44F-4C87-AB64-F4DA8534BF97}"/>
                </a:ext>
              </a:extLst>
            </p:cNvPr>
            <p:cNvPicPr>
              <a:picLocks noChangeAspect="1"/>
            </p:cNvPicPr>
            <p:nvPr/>
          </p:nvPicPr>
          <p:blipFill>
            <a:blip r:embed="rId5"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4001802" y="1393986"/>
              <a:ext cx="1278000" cy="1278000"/>
            </a:xfrm>
            <a:prstGeom prst="rect">
              <a:avLst/>
            </a:prstGeom>
          </p:spPr>
        </p:pic>
        <p:pic>
          <p:nvPicPr>
            <p:cNvPr id="14" name="Picture 13" descr="A picture containing drawing&#10;&#10;Description automatically generated">
              <a:extLst>
                <a:ext uri="{FF2B5EF4-FFF2-40B4-BE49-F238E27FC236}">
                  <a16:creationId xmlns:a16="http://schemas.microsoft.com/office/drawing/2014/main" xmlns="" id="{6A726380-1FDC-4BF7-A2CB-312C690B6D39}"/>
                </a:ext>
              </a:extLst>
            </p:cNvPr>
            <p:cNvPicPr>
              <a:picLocks noChangeAspect="1"/>
            </p:cNvPicPr>
            <p:nvPr/>
          </p:nvPicPr>
          <p:blipFill>
            <a:blip r:embed="rId6" cstate="print">
              <a:clrChange>
                <a:clrFrom>
                  <a:srgbClr val="FFFEFC"/>
                </a:clrFrom>
                <a:clrTo>
                  <a:srgbClr val="FFFEFC">
                    <a:alpha val="0"/>
                  </a:srgbClr>
                </a:clrTo>
              </a:clrChange>
              <a:extLst>
                <a:ext uri="{28A0092B-C50C-407E-A947-70E740481C1C}">
                  <a14:useLocalDpi xmlns:a14="http://schemas.microsoft.com/office/drawing/2010/main" val="0"/>
                </a:ext>
              </a:extLst>
            </a:blip>
            <a:stretch>
              <a:fillRect/>
            </a:stretch>
          </p:blipFill>
          <p:spPr>
            <a:xfrm>
              <a:off x="5279994" y="1393986"/>
              <a:ext cx="1278000" cy="1278000"/>
            </a:xfrm>
            <a:prstGeom prst="rect">
              <a:avLst/>
            </a:prstGeom>
          </p:spPr>
        </p:pic>
      </p:grpSp>
      <p:grpSp>
        <p:nvGrpSpPr>
          <p:cNvPr id="28" name="Group 27">
            <a:extLst>
              <a:ext uri="{FF2B5EF4-FFF2-40B4-BE49-F238E27FC236}">
                <a16:creationId xmlns:a16="http://schemas.microsoft.com/office/drawing/2014/main" xmlns="" id="{9952CEC1-B2BD-47D4-805F-EDD807B427CC}"/>
              </a:ext>
            </a:extLst>
          </p:cNvPr>
          <p:cNvGrpSpPr/>
          <p:nvPr/>
        </p:nvGrpSpPr>
        <p:grpSpPr>
          <a:xfrm>
            <a:off x="1318986" y="3318370"/>
            <a:ext cx="5348824" cy="720000"/>
            <a:chOff x="1691239" y="3176324"/>
            <a:chExt cx="5348824" cy="720000"/>
          </a:xfrm>
          <a:solidFill>
            <a:schemeClr val="bg1"/>
          </a:solidFill>
        </p:grpSpPr>
        <p:sp>
          <p:nvSpPr>
            <p:cNvPr id="16" name="Isosceles Triangle 15">
              <a:extLst>
                <a:ext uri="{FF2B5EF4-FFF2-40B4-BE49-F238E27FC236}">
                  <a16:creationId xmlns:a16="http://schemas.microsoft.com/office/drawing/2014/main" xmlns="" id="{8BFBB3CB-3CAE-47E3-AB36-3EC390218510}"/>
                </a:ext>
              </a:extLst>
            </p:cNvPr>
            <p:cNvSpPr/>
            <p:nvPr/>
          </p:nvSpPr>
          <p:spPr>
            <a:xfrm>
              <a:off x="1691239" y="3176324"/>
              <a:ext cx="720000" cy="720000"/>
            </a:xfrm>
            <a:prstGeom prst="triangl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xmlns="" id="{15E14F59-2D72-45D0-9FF2-227D79F8A8AD}"/>
                </a:ext>
              </a:extLst>
            </p:cNvPr>
            <p:cNvSpPr/>
            <p:nvPr/>
          </p:nvSpPr>
          <p:spPr>
            <a:xfrm>
              <a:off x="4005651" y="3176324"/>
              <a:ext cx="720000" cy="720000"/>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xmlns="" id="{FE0133F7-779B-4A85-AD68-ED446BCFA47A}"/>
                </a:ext>
              </a:extLst>
            </p:cNvPr>
            <p:cNvSpPr/>
            <p:nvPr/>
          </p:nvSpPr>
          <p:spPr>
            <a:xfrm>
              <a:off x="6320063" y="3176324"/>
              <a:ext cx="720000" cy="720000"/>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Isosceles Triangle 25">
              <a:extLst>
                <a:ext uri="{FF2B5EF4-FFF2-40B4-BE49-F238E27FC236}">
                  <a16:creationId xmlns:a16="http://schemas.microsoft.com/office/drawing/2014/main" xmlns="" id="{36208327-6A22-405F-9A42-92FB1AFEA80C}"/>
                </a:ext>
              </a:extLst>
            </p:cNvPr>
            <p:cNvSpPr/>
            <p:nvPr/>
          </p:nvSpPr>
          <p:spPr>
            <a:xfrm>
              <a:off x="5162857" y="3176324"/>
              <a:ext cx="720000" cy="720000"/>
            </a:xfrm>
            <a:prstGeom prst="triangl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Rectangle 19">
            <a:extLst>
              <a:ext uri="{FF2B5EF4-FFF2-40B4-BE49-F238E27FC236}">
                <a16:creationId xmlns:a16="http://schemas.microsoft.com/office/drawing/2014/main" xmlns="" id="{929D3017-3723-462C-AFC5-967F190BF3AC}"/>
              </a:ext>
            </a:extLst>
          </p:cNvPr>
          <p:cNvSpPr/>
          <p:nvPr/>
        </p:nvSpPr>
        <p:spPr>
          <a:xfrm rot="2548957">
            <a:off x="2476192" y="3318370"/>
            <a:ext cx="720000" cy="72000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xmlns="" id="{313F922F-DABB-4360-83C0-FF4E997EA49C}"/>
              </a:ext>
            </a:extLst>
          </p:cNvPr>
          <p:cNvSpPr/>
          <p:nvPr/>
        </p:nvSpPr>
        <p:spPr>
          <a:xfrm rot="2548957">
            <a:off x="7105015" y="3318370"/>
            <a:ext cx="720000" cy="72000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2165913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456D3628-6DF0-4AD2-BE41-37F1AF68FC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purl.org/dc/terms/"/>
    <ds:schemaRef ds:uri="http://schemas.microsoft.com/office/2006/documentManagement/types"/>
    <ds:schemaRef ds:uri="http://purl.org/dc/dcmitype/"/>
    <ds:schemaRef ds:uri="http://schemas.microsoft.com/office/infopath/2007/PartnerControls"/>
    <ds:schemaRef ds:uri="86144f90-c7b6-48d0-aae5-f5e9e48cc3df"/>
    <ds:schemaRef ds:uri="http://purl.org/dc/elements/1.1/"/>
    <ds:schemaRef ds:uri="http://schemas.microsoft.com/office/2006/metadata/properties"/>
    <ds:schemaRef ds:uri="http://schemas.microsoft.com/sharepoint/v3"/>
    <ds:schemaRef ds:uri="http://schemas.openxmlformats.org/package/2006/metadata/core-properties"/>
    <ds:schemaRef ds:uri="0f0ae0ff-29c4-4766-b250-c1a9bee8d430"/>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1459</TotalTime>
  <Words>673</Words>
  <Application>Microsoft Office PowerPoint</Application>
  <PresentationFormat>On-screen Show (4:3)</PresentationFormat>
  <Paragraphs>313</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Century Gothic</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Patterns with 2D and 3D Shapes PowerPoint Presentation</dc:title>
  <dc:creator>Ashleigh Sobol</dc:creator>
  <cp:lastModifiedBy>A. Hollingsworth</cp:lastModifiedBy>
  <cp:revision>49</cp:revision>
  <dcterms:created xsi:type="dcterms:W3CDTF">2018-03-17T10:08:43Z</dcterms:created>
  <dcterms:modified xsi:type="dcterms:W3CDTF">2020-11-19T15:37:22Z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